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91"/>
  </p:notesMasterIdLst>
  <p:sldIdLst>
    <p:sldId id="257" r:id="rId2"/>
    <p:sldId id="426" r:id="rId3"/>
    <p:sldId id="425" r:id="rId4"/>
    <p:sldId id="390" r:id="rId5"/>
    <p:sldId id="415" r:id="rId6"/>
    <p:sldId id="428" r:id="rId7"/>
    <p:sldId id="429" r:id="rId8"/>
    <p:sldId id="427" r:id="rId9"/>
    <p:sldId id="405" r:id="rId10"/>
    <p:sldId id="412" r:id="rId11"/>
    <p:sldId id="411" r:id="rId12"/>
    <p:sldId id="413" r:id="rId13"/>
    <p:sldId id="406" r:id="rId14"/>
    <p:sldId id="341" r:id="rId15"/>
    <p:sldId id="342" r:id="rId16"/>
    <p:sldId id="343" r:id="rId17"/>
    <p:sldId id="416" r:id="rId18"/>
    <p:sldId id="417" r:id="rId19"/>
    <p:sldId id="418" r:id="rId20"/>
    <p:sldId id="419" r:id="rId21"/>
    <p:sldId id="420" r:id="rId22"/>
    <p:sldId id="421" r:id="rId23"/>
    <p:sldId id="422" r:id="rId24"/>
    <p:sldId id="423" r:id="rId25"/>
    <p:sldId id="424" r:id="rId26"/>
    <p:sldId id="404" r:id="rId27"/>
    <p:sldId id="410" r:id="rId28"/>
    <p:sldId id="259" r:id="rId29"/>
    <p:sldId id="391" r:id="rId30"/>
    <p:sldId id="392" r:id="rId31"/>
    <p:sldId id="393" r:id="rId32"/>
    <p:sldId id="394" r:id="rId33"/>
    <p:sldId id="395" r:id="rId34"/>
    <p:sldId id="396" r:id="rId35"/>
    <p:sldId id="397" r:id="rId36"/>
    <p:sldId id="399" r:id="rId37"/>
    <p:sldId id="408" r:id="rId38"/>
    <p:sldId id="400" r:id="rId39"/>
    <p:sldId id="401" r:id="rId40"/>
    <p:sldId id="402" r:id="rId41"/>
    <p:sldId id="294" r:id="rId42"/>
    <p:sldId id="295" r:id="rId43"/>
    <p:sldId id="296" r:id="rId44"/>
    <p:sldId id="297" r:id="rId45"/>
    <p:sldId id="298" r:id="rId46"/>
    <p:sldId id="299" r:id="rId47"/>
    <p:sldId id="300" r:id="rId48"/>
    <p:sldId id="301" r:id="rId49"/>
    <p:sldId id="407" r:id="rId50"/>
    <p:sldId id="275" r:id="rId51"/>
    <p:sldId id="288" r:id="rId52"/>
    <p:sldId id="409" r:id="rId53"/>
    <p:sldId id="289" r:id="rId54"/>
    <p:sldId id="291" r:id="rId55"/>
    <p:sldId id="292" r:id="rId56"/>
    <p:sldId id="293" r:id="rId57"/>
    <p:sldId id="302" r:id="rId58"/>
    <p:sldId id="303" r:id="rId59"/>
    <p:sldId id="304" r:id="rId60"/>
    <p:sldId id="305" r:id="rId61"/>
    <p:sldId id="306" r:id="rId62"/>
    <p:sldId id="307" r:id="rId63"/>
    <p:sldId id="414" r:id="rId64"/>
    <p:sldId id="344" r:id="rId65"/>
    <p:sldId id="345" r:id="rId66"/>
    <p:sldId id="346" r:id="rId67"/>
    <p:sldId id="347" r:id="rId68"/>
    <p:sldId id="348" r:id="rId69"/>
    <p:sldId id="349" r:id="rId70"/>
    <p:sldId id="350" r:id="rId71"/>
    <p:sldId id="351" r:id="rId72"/>
    <p:sldId id="352" r:id="rId73"/>
    <p:sldId id="353" r:id="rId74"/>
    <p:sldId id="354" r:id="rId75"/>
    <p:sldId id="355" r:id="rId76"/>
    <p:sldId id="356" r:id="rId77"/>
    <p:sldId id="357" r:id="rId78"/>
    <p:sldId id="358" r:id="rId79"/>
    <p:sldId id="359" r:id="rId80"/>
    <p:sldId id="360" r:id="rId81"/>
    <p:sldId id="361" r:id="rId82"/>
    <p:sldId id="362" r:id="rId83"/>
    <p:sldId id="363" r:id="rId84"/>
    <p:sldId id="364" r:id="rId85"/>
    <p:sldId id="365" r:id="rId86"/>
    <p:sldId id="367" r:id="rId87"/>
    <p:sldId id="368" r:id="rId88"/>
    <p:sldId id="369" r:id="rId89"/>
    <p:sldId id="389" r:id="rId9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B51"/>
    <a:srgbClr val="002C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5833"/>
  </p:normalViewPr>
  <p:slideViewPr>
    <p:cSldViewPr snapToGrid="0" snapToObjects="1">
      <p:cViewPr varScale="1">
        <p:scale>
          <a:sx n="112" d="100"/>
          <a:sy n="112" d="100"/>
        </p:scale>
        <p:origin x="57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A9248C-C9E5-244D-885A-7CDE5A3AB543}" type="doc">
      <dgm:prSet loTypeId="urn:microsoft.com/office/officeart/2005/8/layout/hierarchy4" loCatId="" qsTypeId="urn:microsoft.com/office/officeart/2005/8/quickstyle/simple1" qsCatId="simple" csTypeId="urn:microsoft.com/office/officeart/2005/8/colors/colorful1" csCatId="colorful" phldr="1"/>
      <dgm:spPr/>
    </dgm:pt>
    <dgm:pt modelId="{51F4987D-F196-C94A-A1D1-14BE461BFE8C}">
      <dgm:prSet phldrT="[Texto]"/>
      <dgm:spPr/>
      <dgm:t>
        <a:bodyPr/>
        <a:lstStyle/>
        <a:p>
          <a:r>
            <a:rPr lang="es-ES" dirty="0"/>
            <a:t>Valores pragmáticos</a:t>
          </a:r>
        </a:p>
      </dgm:t>
    </dgm:pt>
    <dgm:pt modelId="{CF3D2F9F-284F-B249-B5DB-483B7FE2B65F}" type="parTrans" cxnId="{B9A4FAAD-759B-AC4F-8ED0-EF2DEAA6BEB5}">
      <dgm:prSet/>
      <dgm:spPr/>
      <dgm:t>
        <a:bodyPr/>
        <a:lstStyle/>
        <a:p>
          <a:endParaRPr lang="es-ES"/>
        </a:p>
      </dgm:t>
    </dgm:pt>
    <dgm:pt modelId="{862E4FA2-AC3D-FF42-9D2B-8F3D5A05E3B8}" type="sibTrans" cxnId="{B9A4FAAD-759B-AC4F-8ED0-EF2DEAA6BEB5}">
      <dgm:prSet/>
      <dgm:spPr/>
      <dgm:t>
        <a:bodyPr/>
        <a:lstStyle/>
        <a:p>
          <a:endParaRPr lang="es-ES"/>
        </a:p>
      </dgm:t>
    </dgm:pt>
    <dgm:pt modelId="{7FE27B3D-AEE2-984F-8836-7DF5FF987E4B}">
      <dgm:prSet phldrT="[Texto]"/>
      <dgm:spPr/>
      <dgm:t>
        <a:bodyPr/>
        <a:lstStyle/>
        <a:p>
          <a:r>
            <a:rPr lang="es-ES" dirty="0"/>
            <a:t>Valores fónicos</a:t>
          </a:r>
        </a:p>
      </dgm:t>
    </dgm:pt>
    <dgm:pt modelId="{D600EEB4-19A4-9B44-95FC-9084D281087C}" type="parTrans" cxnId="{A2A53165-CB25-4946-ACB3-5E01102F0E6C}">
      <dgm:prSet/>
      <dgm:spPr/>
      <dgm:t>
        <a:bodyPr/>
        <a:lstStyle/>
        <a:p>
          <a:endParaRPr lang="es-ES"/>
        </a:p>
      </dgm:t>
    </dgm:pt>
    <dgm:pt modelId="{65917478-048F-9E43-8E6F-D61DDF50C15E}" type="sibTrans" cxnId="{A2A53165-CB25-4946-ACB3-5E01102F0E6C}">
      <dgm:prSet/>
      <dgm:spPr/>
      <dgm:t>
        <a:bodyPr/>
        <a:lstStyle/>
        <a:p>
          <a:endParaRPr lang="es-ES"/>
        </a:p>
      </dgm:t>
    </dgm:pt>
    <dgm:pt modelId="{41F45AB8-1F66-4D41-9138-633789F96FEA}">
      <dgm:prSet phldrT="[Texto]"/>
      <dgm:spPr/>
      <dgm:t>
        <a:bodyPr/>
        <a:lstStyle/>
        <a:p>
          <a:r>
            <a:rPr lang="es-ES" dirty="0"/>
            <a:t>Enfoque cuantitativo-cualitativo</a:t>
          </a:r>
        </a:p>
      </dgm:t>
    </dgm:pt>
    <dgm:pt modelId="{F589D400-E7F9-F34B-B70E-AC58353C6664}" type="parTrans" cxnId="{1DAC88FA-B86E-3145-B0D3-172E97067F8C}">
      <dgm:prSet/>
      <dgm:spPr/>
      <dgm:t>
        <a:bodyPr/>
        <a:lstStyle/>
        <a:p>
          <a:endParaRPr lang="es-ES"/>
        </a:p>
      </dgm:t>
    </dgm:pt>
    <dgm:pt modelId="{B2627EBA-2A94-DA4C-8DC3-2F85AE90BE3D}" type="sibTrans" cxnId="{1DAC88FA-B86E-3145-B0D3-172E97067F8C}">
      <dgm:prSet/>
      <dgm:spPr/>
      <dgm:t>
        <a:bodyPr/>
        <a:lstStyle/>
        <a:p>
          <a:endParaRPr lang="es-ES"/>
        </a:p>
      </dgm:t>
    </dgm:pt>
    <dgm:pt modelId="{E0E9C4B0-2EEE-0A45-9615-8FCD51275764}">
      <dgm:prSet/>
      <dgm:spPr/>
      <dgm:t>
        <a:bodyPr/>
        <a:lstStyle/>
        <a:p>
          <a:r>
            <a:rPr lang="es-ES" dirty="0"/>
            <a:t>F0, intensidad, duración, curva melódica...</a:t>
          </a:r>
        </a:p>
      </dgm:t>
    </dgm:pt>
    <dgm:pt modelId="{FC03CDCB-C3C8-E446-A3EA-32151E13AA9E}" type="parTrans" cxnId="{4254FEDB-70F9-B54A-9EA8-C0D18B56797B}">
      <dgm:prSet/>
      <dgm:spPr/>
      <dgm:t>
        <a:bodyPr/>
        <a:lstStyle/>
        <a:p>
          <a:endParaRPr lang="es-ES"/>
        </a:p>
      </dgm:t>
    </dgm:pt>
    <dgm:pt modelId="{5630C834-D62A-1346-9AA6-8E4E7E75C736}" type="sibTrans" cxnId="{4254FEDB-70F9-B54A-9EA8-C0D18B56797B}">
      <dgm:prSet/>
      <dgm:spPr/>
      <dgm:t>
        <a:bodyPr/>
        <a:lstStyle/>
        <a:p>
          <a:endParaRPr lang="es-ES"/>
        </a:p>
      </dgm:t>
    </dgm:pt>
    <dgm:pt modelId="{E217C4D0-979A-AD41-B2B6-DF4E4BB2D777}">
      <dgm:prSet/>
      <dgm:spPr/>
      <dgm:t>
        <a:bodyPr/>
        <a:lstStyle/>
        <a:p>
          <a:r>
            <a:rPr lang="es-ES" dirty="0"/>
            <a:t>Humor, ironía, atenuación, intensificación</a:t>
          </a:r>
        </a:p>
      </dgm:t>
    </dgm:pt>
    <dgm:pt modelId="{87B3E21F-D715-2149-B282-FF993F509971}" type="parTrans" cxnId="{A8DDF203-7888-1646-8870-4BF4338FE70C}">
      <dgm:prSet/>
      <dgm:spPr/>
      <dgm:t>
        <a:bodyPr/>
        <a:lstStyle/>
        <a:p>
          <a:endParaRPr lang="es-ES"/>
        </a:p>
      </dgm:t>
    </dgm:pt>
    <dgm:pt modelId="{A49E4778-CA4D-BD4A-9B15-AC3C4B7F86F0}" type="sibTrans" cxnId="{A8DDF203-7888-1646-8870-4BF4338FE70C}">
      <dgm:prSet/>
      <dgm:spPr/>
      <dgm:t>
        <a:bodyPr/>
        <a:lstStyle/>
        <a:p>
          <a:endParaRPr lang="es-ES"/>
        </a:p>
      </dgm:t>
    </dgm:pt>
    <dgm:pt modelId="{F4BA05EB-6FC0-D64D-93BF-B275C5CAE9DC}">
      <dgm:prSet/>
      <dgm:spPr/>
      <dgm:t>
        <a:bodyPr/>
        <a:lstStyle/>
        <a:p>
          <a:r>
            <a:rPr lang="es-ES" dirty="0"/>
            <a:t>Base de datos</a:t>
          </a:r>
        </a:p>
      </dgm:t>
    </dgm:pt>
    <dgm:pt modelId="{E3028C21-3769-B441-98EB-B995A7AC67DF}" type="parTrans" cxnId="{83EA1683-EAD6-124D-AA3C-79F3365FFC4D}">
      <dgm:prSet/>
      <dgm:spPr/>
      <dgm:t>
        <a:bodyPr/>
        <a:lstStyle/>
        <a:p>
          <a:endParaRPr lang="es-ES"/>
        </a:p>
      </dgm:t>
    </dgm:pt>
    <dgm:pt modelId="{79B27DAD-3FCC-D445-860E-19CA3AAA71A5}" type="sibTrans" cxnId="{83EA1683-EAD6-124D-AA3C-79F3365FFC4D}">
      <dgm:prSet/>
      <dgm:spPr/>
      <dgm:t>
        <a:bodyPr/>
        <a:lstStyle/>
        <a:p>
          <a:endParaRPr lang="es-ES"/>
        </a:p>
      </dgm:t>
    </dgm:pt>
    <dgm:pt modelId="{11502345-0B31-0F41-9E3A-FF6E6B3D207B}">
      <dgm:prSet/>
      <dgm:spPr/>
      <dgm:t>
        <a:bodyPr/>
        <a:lstStyle/>
        <a:p>
          <a:r>
            <a:rPr lang="es-ES" dirty="0"/>
            <a:t>Estadística descriptiva / inferencial</a:t>
          </a:r>
        </a:p>
      </dgm:t>
    </dgm:pt>
    <dgm:pt modelId="{BD7DEA89-8418-C246-8E8F-5F337D99D3AE}" type="parTrans" cxnId="{2BA091BC-99EA-D748-8DE1-C8632D475726}">
      <dgm:prSet/>
      <dgm:spPr/>
    </dgm:pt>
    <dgm:pt modelId="{A3412E81-F38F-6847-956C-6B9EE6BBAA0E}" type="sibTrans" cxnId="{2BA091BC-99EA-D748-8DE1-C8632D475726}">
      <dgm:prSet/>
      <dgm:spPr/>
    </dgm:pt>
    <dgm:pt modelId="{342509B4-E87A-6041-8F3B-68221C04B215}" type="pres">
      <dgm:prSet presAssocID="{FCA9248C-C9E5-244D-885A-7CDE5A3AB543}" presName="Name0" presStyleCnt="0">
        <dgm:presLayoutVars>
          <dgm:chPref val="1"/>
          <dgm:dir/>
          <dgm:animOne val="branch"/>
          <dgm:animLvl val="lvl"/>
          <dgm:resizeHandles/>
        </dgm:presLayoutVars>
      </dgm:prSet>
      <dgm:spPr/>
    </dgm:pt>
    <dgm:pt modelId="{5C893959-9FB6-D243-8D81-5902E7A708FC}" type="pres">
      <dgm:prSet presAssocID="{41F45AB8-1F66-4D41-9138-633789F96FEA}" presName="vertOne" presStyleCnt="0"/>
      <dgm:spPr/>
    </dgm:pt>
    <dgm:pt modelId="{7EE6E590-26F5-3A4A-80BD-B0A385311858}" type="pres">
      <dgm:prSet presAssocID="{41F45AB8-1F66-4D41-9138-633789F96FEA}" presName="txOne" presStyleLbl="node0" presStyleIdx="0" presStyleCnt="1">
        <dgm:presLayoutVars>
          <dgm:chPref val="3"/>
        </dgm:presLayoutVars>
      </dgm:prSet>
      <dgm:spPr/>
    </dgm:pt>
    <dgm:pt modelId="{E21ED2F4-C386-EB40-9A39-B59E5B462FEA}" type="pres">
      <dgm:prSet presAssocID="{41F45AB8-1F66-4D41-9138-633789F96FEA}" presName="parTransOne" presStyleCnt="0"/>
      <dgm:spPr/>
    </dgm:pt>
    <dgm:pt modelId="{455350DC-C951-6E48-AFFC-1078DCF3D617}" type="pres">
      <dgm:prSet presAssocID="{41F45AB8-1F66-4D41-9138-633789F96FEA}" presName="horzOne" presStyleCnt="0"/>
      <dgm:spPr/>
    </dgm:pt>
    <dgm:pt modelId="{E3FD4743-59F4-3647-B1EC-E7693AFF5445}" type="pres">
      <dgm:prSet presAssocID="{51F4987D-F196-C94A-A1D1-14BE461BFE8C}" presName="vertTwo" presStyleCnt="0"/>
      <dgm:spPr/>
    </dgm:pt>
    <dgm:pt modelId="{7B8356CC-C04F-D44A-8F5A-F56B77C2516D}" type="pres">
      <dgm:prSet presAssocID="{51F4987D-F196-C94A-A1D1-14BE461BFE8C}" presName="txTwo" presStyleLbl="node2" presStyleIdx="0" presStyleCnt="3">
        <dgm:presLayoutVars>
          <dgm:chPref val="3"/>
        </dgm:presLayoutVars>
      </dgm:prSet>
      <dgm:spPr/>
    </dgm:pt>
    <dgm:pt modelId="{5104AEF8-A2CA-8842-A697-09D3C6198845}" type="pres">
      <dgm:prSet presAssocID="{51F4987D-F196-C94A-A1D1-14BE461BFE8C}" presName="parTransTwo" presStyleCnt="0"/>
      <dgm:spPr/>
    </dgm:pt>
    <dgm:pt modelId="{AF901FAC-F157-7A4F-A74D-C0EB1EC180B6}" type="pres">
      <dgm:prSet presAssocID="{51F4987D-F196-C94A-A1D1-14BE461BFE8C}" presName="horzTwo" presStyleCnt="0"/>
      <dgm:spPr/>
    </dgm:pt>
    <dgm:pt modelId="{151103AD-2374-864A-A07D-E3F07CDF6B9A}" type="pres">
      <dgm:prSet presAssocID="{E217C4D0-979A-AD41-B2B6-DF4E4BB2D777}" presName="vertThree" presStyleCnt="0"/>
      <dgm:spPr/>
    </dgm:pt>
    <dgm:pt modelId="{CC246890-5487-C949-9B18-9F309102A25B}" type="pres">
      <dgm:prSet presAssocID="{E217C4D0-979A-AD41-B2B6-DF4E4BB2D777}" presName="txThree" presStyleLbl="node3" presStyleIdx="0" presStyleCnt="3">
        <dgm:presLayoutVars>
          <dgm:chPref val="3"/>
        </dgm:presLayoutVars>
      </dgm:prSet>
      <dgm:spPr/>
    </dgm:pt>
    <dgm:pt modelId="{C554C739-6481-284B-AF4E-6C94D22434A0}" type="pres">
      <dgm:prSet presAssocID="{E217C4D0-979A-AD41-B2B6-DF4E4BB2D777}" presName="horzThree" presStyleCnt="0"/>
      <dgm:spPr/>
    </dgm:pt>
    <dgm:pt modelId="{F8D6A21A-1040-8245-B675-6C8AC156C117}" type="pres">
      <dgm:prSet presAssocID="{862E4FA2-AC3D-FF42-9D2B-8F3D5A05E3B8}" presName="sibSpaceTwo" presStyleCnt="0"/>
      <dgm:spPr/>
    </dgm:pt>
    <dgm:pt modelId="{6AD924A1-8850-104D-AE5B-8A3CAE660923}" type="pres">
      <dgm:prSet presAssocID="{7FE27B3D-AEE2-984F-8836-7DF5FF987E4B}" presName="vertTwo" presStyleCnt="0"/>
      <dgm:spPr/>
    </dgm:pt>
    <dgm:pt modelId="{63C714DF-D92F-7E4A-BC23-B9B2AF33B59F}" type="pres">
      <dgm:prSet presAssocID="{7FE27B3D-AEE2-984F-8836-7DF5FF987E4B}" presName="txTwo" presStyleLbl="node2" presStyleIdx="1" presStyleCnt="3">
        <dgm:presLayoutVars>
          <dgm:chPref val="3"/>
        </dgm:presLayoutVars>
      </dgm:prSet>
      <dgm:spPr/>
    </dgm:pt>
    <dgm:pt modelId="{14F17FEB-9C16-A44F-AB97-4B57E3EF3CD1}" type="pres">
      <dgm:prSet presAssocID="{7FE27B3D-AEE2-984F-8836-7DF5FF987E4B}" presName="parTransTwo" presStyleCnt="0"/>
      <dgm:spPr/>
    </dgm:pt>
    <dgm:pt modelId="{FC86B918-2FFA-704F-B631-82FE0BE4B704}" type="pres">
      <dgm:prSet presAssocID="{7FE27B3D-AEE2-984F-8836-7DF5FF987E4B}" presName="horzTwo" presStyleCnt="0"/>
      <dgm:spPr/>
    </dgm:pt>
    <dgm:pt modelId="{1145C078-197C-7D42-BED9-92BF4265C125}" type="pres">
      <dgm:prSet presAssocID="{E0E9C4B0-2EEE-0A45-9615-8FCD51275764}" presName="vertThree" presStyleCnt="0"/>
      <dgm:spPr/>
    </dgm:pt>
    <dgm:pt modelId="{11A21A53-87D1-314C-B971-5E68FB20341C}" type="pres">
      <dgm:prSet presAssocID="{E0E9C4B0-2EEE-0A45-9615-8FCD51275764}" presName="txThree" presStyleLbl="node3" presStyleIdx="1" presStyleCnt="3">
        <dgm:presLayoutVars>
          <dgm:chPref val="3"/>
        </dgm:presLayoutVars>
      </dgm:prSet>
      <dgm:spPr/>
    </dgm:pt>
    <dgm:pt modelId="{697A38D8-44E6-C549-BA44-8AC22DA33283}" type="pres">
      <dgm:prSet presAssocID="{E0E9C4B0-2EEE-0A45-9615-8FCD51275764}" presName="horzThree" presStyleCnt="0"/>
      <dgm:spPr/>
    </dgm:pt>
    <dgm:pt modelId="{AFEC5D56-B657-6142-A416-6371059E8DAE}" type="pres">
      <dgm:prSet presAssocID="{65917478-048F-9E43-8E6F-D61DDF50C15E}" presName="sibSpaceTwo" presStyleCnt="0"/>
      <dgm:spPr/>
    </dgm:pt>
    <dgm:pt modelId="{0C8A5C9B-30D3-4E47-8CD0-93D2A9EAD1B6}" type="pres">
      <dgm:prSet presAssocID="{F4BA05EB-6FC0-D64D-93BF-B275C5CAE9DC}" presName="vertTwo" presStyleCnt="0"/>
      <dgm:spPr/>
    </dgm:pt>
    <dgm:pt modelId="{4F09EC6D-5FF9-8045-9679-B6C0DC002258}" type="pres">
      <dgm:prSet presAssocID="{F4BA05EB-6FC0-D64D-93BF-B275C5CAE9DC}" presName="txTwo" presStyleLbl="node2" presStyleIdx="2" presStyleCnt="3">
        <dgm:presLayoutVars>
          <dgm:chPref val="3"/>
        </dgm:presLayoutVars>
      </dgm:prSet>
      <dgm:spPr/>
    </dgm:pt>
    <dgm:pt modelId="{2013A6DD-298A-C34A-B433-14D443688607}" type="pres">
      <dgm:prSet presAssocID="{F4BA05EB-6FC0-D64D-93BF-B275C5CAE9DC}" presName="parTransTwo" presStyleCnt="0"/>
      <dgm:spPr/>
    </dgm:pt>
    <dgm:pt modelId="{4F1E52C8-9F1F-8B42-B3AD-7ED4FB35512E}" type="pres">
      <dgm:prSet presAssocID="{F4BA05EB-6FC0-D64D-93BF-B275C5CAE9DC}" presName="horzTwo" presStyleCnt="0"/>
      <dgm:spPr/>
    </dgm:pt>
    <dgm:pt modelId="{C76F6FCD-5C58-6C44-9FAA-7E7CCAA99EDE}" type="pres">
      <dgm:prSet presAssocID="{11502345-0B31-0F41-9E3A-FF6E6B3D207B}" presName="vertThree" presStyleCnt="0"/>
      <dgm:spPr/>
    </dgm:pt>
    <dgm:pt modelId="{552B3AA6-2B88-2448-A2FF-598B713F05CE}" type="pres">
      <dgm:prSet presAssocID="{11502345-0B31-0F41-9E3A-FF6E6B3D207B}" presName="txThree" presStyleLbl="node3" presStyleIdx="2" presStyleCnt="3">
        <dgm:presLayoutVars>
          <dgm:chPref val="3"/>
        </dgm:presLayoutVars>
      </dgm:prSet>
      <dgm:spPr/>
    </dgm:pt>
    <dgm:pt modelId="{E29916F5-D6C7-DD45-9BCF-B2E06EEA7A91}" type="pres">
      <dgm:prSet presAssocID="{11502345-0B31-0F41-9E3A-FF6E6B3D207B}" presName="horzThree" presStyleCnt="0"/>
      <dgm:spPr/>
    </dgm:pt>
  </dgm:ptLst>
  <dgm:cxnLst>
    <dgm:cxn modelId="{A8DDF203-7888-1646-8870-4BF4338FE70C}" srcId="{51F4987D-F196-C94A-A1D1-14BE461BFE8C}" destId="{E217C4D0-979A-AD41-B2B6-DF4E4BB2D777}" srcOrd="0" destOrd="0" parTransId="{87B3E21F-D715-2149-B282-FF993F509971}" sibTransId="{A49E4778-CA4D-BD4A-9B15-AC3C4B7F86F0}"/>
    <dgm:cxn modelId="{932CFC40-0330-1148-8613-6065AD466D25}" type="presOf" srcId="{F4BA05EB-6FC0-D64D-93BF-B275C5CAE9DC}" destId="{4F09EC6D-5FF9-8045-9679-B6C0DC002258}" srcOrd="0" destOrd="0" presId="urn:microsoft.com/office/officeart/2005/8/layout/hierarchy4"/>
    <dgm:cxn modelId="{74CE8D47-8DCA-C746-9715-FCBFF378B872}" type="presOf" srcId="{E0E9C4B0-2EEE-0A45-9615-8FCD51275764}" destId="{11A21A53-87D1-314C-B971-5E68FB20341C}" srcOrd="0" destOrd="0" presId="urn:microsoft.com/office/officeart/2005/8/layout/hierarchy4"/>
    <dgm:cxn modelId="{3DD4D459-0976-AF40-A991-0888E0232E82}" type="presOf" srcId="{51F4987D-F196-C94A-A1D1-14BE461BFE8C}" destId="{7B8356CC-C04F-D44A-8F5A-F56B77C2516D}" srcOrd="0" destOrd="0" presId="urn:microsoft.com/office/officeart/2005/8/layout/hierarchy4"/>
    <dgm:cxn modelId="{A2A53165-CB25-4946-ACB3-5E01102F0E6C}" srcId="{41F45AB8-1F66-4D41-9138-633789F96FEA}" destId="{7FE27B3D-AEE2-984F-8836-7DF5FF987E4B}" srcOrd="1" destOrd="0" parTransId="{D600EEB4-19A4-9B44-95FC-9084D281087C}" sibTransId="{65917478-048F-9E43-8E6F-D61DDF50C15E}"/>
    <dgm:cxn modelId="{83EA1683-EAD6-124D-AA3C-79F3365FFC4D}" srcId="{41F45AB8-1F66-4D41-9138-633789F96FEA}" destId="{F4BA05EB-6FC0-D64D-93BF-B275C5CAE9DC}" srcOrd="2" destOrd="0" parTransId="{E3028C21-3769-B441-98EB-B995A7AC67DF}" sibTransId="{79B27DAD-3FCC-D445-860E-19CA3AAA71A5}"/>
    <dgm:cxn modelId="{1D5B8F84-C491-0548-96F1-26CDECDCCC5E}" type="presOf" srcId="{7FE27B3D-AEE2-984F-8836-7DF5FF987E4B}" destId="{63C714DF-D92F-7E4A-BC23-B9B2AF33B59F}" srcOrd="0" destOrd="0" presId="urn:microsoft.com/office/officeart/2005/8/layout/hierarchy4"/>
    <dgm:cxn modelId="{713ABE95-906B-2649-B65F-F5C5E89CA1D3}" type="presOf" srcId="{41F45AB8-1F66-4D41-9138-633789F96FEA}" destId="{7EE6E590-26F5-3A4A-80BD-B0A385311858}" srcOrd="0" destOrd="0" presId="urn:microsoft.com/office/officeart/2005/8/layout/hierarchy4"/>
    <dgm:cxn modelId="{A57FF6AB-8DFD-1B4B-B1DF-4F3127E6475B}" type="presOf" srcId="{11502345-0B31-0F41-9E3A-FF6E6B3D207B}" destId="{552B3AA6-2B88-2448-A2FF-598B713F05CE}" srcOrd="0" destOrd="0" presId="urn:microsoft.com/office/officeart/2005/8/layout/hierarchy4"/>
    <dgm:cxn modelId="{B9A4FAAD-759B-AC4F-8ED0-EF2DEAA6BEB5}" srcId="{41F45AB8-1F66-4D41-9138-633789F96FEA}" destId="{51F4987D-F196-C94A-A1D1-14BE461BFE8C}" srcOrd="0" destOrd="0" parTransId="{CF3D2F9F-284F-B249-B5DB-483B7FE2B65F}" sibTransId="{862E4FA2-AC3D-FF42-9D2B-8F3D5A05E3B8}"/>
    <dgm:cxn modelId="{2BA091BC-99EA-D748-8DE1-C8632D475726}" srcId="{F4BA05EB-6FC0-D64D-93BF-B275C5CAE9DC}" destId="{11502345-0B31-0F41-9E3A-FF6E6B3D207B}" srcOrd="0" destOrd="0" parTransId="{BD7DEA89-8418-C246-8E8F-5F337D99D3AE}" sibTransId="{A3412E81-F38F-6847-956C-6B9EE6BBAA0E}"/>
    <dgm:cxn modelId="{8DF571C8-D80A-4E4E-8735-0CC6E8CADFEA}" type="presOf" srcId="{E217C4D0-979A-AD41-B2B6-DF4E4BB2D777}" destId="{CC246890-5487-C949-9B18-9F309102A25B}" srcOrd="0" destOrd="0" presId="urn:microsoft.com/office/officeart/2005/8/layout/hierarchy4"/>
    <dgm:cxn modelId="{4254FEDB-70F9-B54A-9EA8-C0D18B56797B}" srcId="{7FE27B3D-AEE2-984F-8836-7DF5FF987E4B}" destId="{E0E9C4B0-2EEE-0A45-9615-8FCD51275764}" srcOrd="0" destOrd="0" parTransId="{FC03CDCB-C3C8-E446-A3EA-32151E13AA9E}" sibTransId="{5630C834-D62A-1346-9AA6-8E4E7E75C736}"/>
    <dgm:cxn modelId="{32A3B7DC-0C6D-CC44-86F6-8D24AE758E07}" type="presOf" srcId="{FCA9248C-C9E5-244D-885A-7CDE5A3AB543}" destId="{342509B4-E87A-6041-8F3B-68221C04B215}" srcOrd="0" destOrd="0" presId="urn:microsoft.com/office/officeart/2005/8/layout/hierarchy4"/>
    <dgm:cxn modelId="{1DAC88FA-B86E-3145-B0D3-172E97067F8C}" srcId="{FCA9248C-C9E5-244D-885A-7CDE5A3AB543}" destId="{41F45AB8-1F66-4D41-9138-633789F96FEA}" srcOrd="0" destOrd="0" parTransId="{F589D400-E7F9-F34B-B70E-AC58353C6664}" sibTransId="{B2627EBA-2A94-DA4C-8DC3-2F85AE90BE3D}"/>
    <dgm:cxn modelId="{391DEA92-3EA8-0E42-949B-E4B3C5E6855E}" type="presParOf" srcId="{342509B4-E87A-6041-8F3B-68221C04B215}" destId="{5C893959-9FB6-D243-8D81-5902E7A708FC}" srcOrd="0" destOrd="0" presId="urn:microsoft.com/office/officeart/2005/8/layout/hierarchy4"/>
    <dgm:cxn modelId="{3F7FA4A8-3E6C-4F43-BDC5-42907239118B}" type="presParOf" srcId="{5C893959-9FB6-D243-8D81-5902E7A708FC}" destId="{7EE6E590-26F5-3A4A-80BD-B0A385311858}" srcOrd="0" destOrd="0" presId="urn:microsoft.com/office/officeart/2005/8/layout/hierarchy4"/>
    <dgm:cxn modelId="{AB02BFEC-5802-734F-923A-C40ED728D1D2}" type="presParOf" srcId="{5C893959-9FB6-D243-8D81-5902E7A708FC}" destId="{E21ED2F4-C386-EB40-9A39-B59E5B462FEA}" srcOrd="1" destOrd="0" presId="urn:microsoft.com/office/officeart/2005/8/layout/hierarchy4"/>
    <dgm:cxn modelId="{3E2E892B-B916-F247-A873-1312D573B517}" type="presParOf" srcId="{5C893959-9FB6-D243-8D81-5902E7A708FC}" destId="{455350DC-C951-6E48-AFFC-1078DCF3D617}" srcOrd="2" destOrd="0" presId="urn:microsoft.com/office/officeart/2005/8/layout/hierarchy4"/>
    <dgm:cxn modelId="{72530B42-556E-414D-ABF0-0F4377AA1135}" type="presParOf" srcId="{455350DC-C951-6E48-AFFC-1078DCF3D617}" destId="{E3FD4743-59F4-3647-B1EC-E7693AFF5445}" srcOrd="0" destOrd="0" presId="urn:microsoft.com/office/officeart/2005/8/layout/hierarchy4"/>
    <dgm:cxn modelId="{8CF7F03C-271F-E04E-B67A-340B53C9CE97}" type="presParOf" srcId="{E3FD4743-59F4-3647-B1EC-E7693AFF5445}" destId="{7B8356CC-C04F-D44A-8F5A-F56B77C2516D}" srcOrd="0" destOrd="0" presId="urn:microsoft.com/office/officeart/2005/8/layout/hierarchy4"/>
    <dgm:cxn modelId="{E0A489B3-E0DA-FE44-8233-667D441D5D33}" type="presParOf" srcId="{E3FD4743-59F4-3647-B1EC-E7693AFF5445}" destId="{5104AEF8-A2CA-8842-A697-09D3C6198845}" srcOrd="1" destOrd="0" presId="urn:microsoft.com/office/officeart/2005/8/layout/hierarchy4"/>
    <dgm:cxn modelId="{40570C0E-E834-304D-B1D5-294981C02C7E}" type="presParOf" srcId="{E3FD4743-59F4-3647-B1EC-E7693AFF5445}" destId="{AF901FAC-F157-7A4F-A74D-C0EB1EC180B6}" srcOrd="2" destOrd="0" presId="urn:microsoft.com/office/officeart/2005/8/layout/hierarchy4"/>
    <dgm:cxn modelId="{5B8FE8F4-EBCC-C446-8C05-92E8C3E293A1}" type="presParOf" srcId="{AF901FAC-F157-7A4F-A74D-C0EB1EC180B6}" destId="{151103AD-2374-864A-A07D-E3F07CDF6B9A}" srcOrd="0" destOrd="0" presId="urn:microsoft.com/office/officeart/2005/8/layout/hierarchy4"/>
    <dgm:cxn modelId="{380A01E1-E4EF-234E-B01C-76C0F7519E8B}" type="presParOf" srcId="{151103AD-2374-864A-A07D-E3F07CDF6B9A}" destId="{CC246890-5487-C949-9B18-9F309102A25B}" srcOrd="0" destOrd="0" presId="urn:microsoft.com/office/officeart/2005/8/layout/hierarchy4"/>
    <dgm:cxn modelId="{DF7C7199-4E11-964A-8A5A-505E3C88485D}" type="presParOf" srcId="{151103AD-2374-864A-A07D-E3F07CDF6B9A}" destId="{C554C739-6481-284B-AF4E-6C94D22434A0}" srcOrd="1" destOrd="0" presId="urn:microsoft.com/office/officeart/2005/8/layout/hierarchy4"/>
    <dgm:cxn modelId="{C5080AC2-2068-184C-8DA5-E8BD7671FC73}" type="presParOf" srcId="{455350DC-C951-6E48-AFFC-1078DCF3D617}" destId="{F8D6A21A-1040-8245-B675-6C8AC156C117}" srcOrd="1" destOrd="0" presId="urn:microsoft.com/office/officeart/2005/8/layout/hierarchy4"/>
    <dgm:cxn modelId="{B9FB01C8-4778-0143-A741-34141962DFB9}" type="presParOf" srcId="{455350DC-C951-6E48-AFFC-1078DCF3D617}" destId="{6AD924A1-8850-104D-AE5B-8A3CAE660923}" srcOrd="2" destOrd="0" presId="urn:microsoft.com/office/officeart/2005/8/layout/hierarchy4"/>
    <dgm:cxn modelId="{82436039-FE3D-FE44-B193-93B475CE7CF2}" type="presParOf" srcId="{6AD924A1-8850-104D-AE5B-8A3CAE660923}" destId="{63C714DF-D92F-7E4A-BC23-B9B2AF33B59F}" srcOrd="0" destOrd="0" presId="urn:microsoft.com/office/officeart/2005/8/layout/hierarchy4"/>
    <dgm:cxn modelId="{8EDE7833-C907-F54B-B00F-B356B13C95C4}" type="presParOf" srcId="{6AD924A1-8850-104D-AE5B-8A3CAE660923}" destId="{14F17FEB-9C16-A44F-AB97-4B57E3EF3CD1}" srcOrd="1" destOrd="0" presId="urn:microsoft.com/office/officeart/2005/8/layout/hierarchy4"/>
    <dgm:cxn modelId="{B80EF92C-AA04-2348-971B-F1FE747BE854}" type="presParOf" srcId="{6AD924A1-8850-104D-AE5B-8A3CAE660923}" destId="{FC86B918-2FFA-704F-B631-82FE0BE4B704}" srcOrd="2" destOrd="0" presId="urn:microsoft.com/office/officeart/2005/8/layout/hierarchy4"/>
    <dgm:cxn modelId="{6BCC1611-CA0D-6E43-87BC-1DD72BEB16C3}" type="presParOf" srcId="{FC86B918-2FFA-704F-B631-82FE0BE4B704}" destId="{1145C078-197C-7D42-BED9-92BF4265C125}" srcOrd="0" destOrd="0" presId="urn:microsoft.com/office/officeart/2005/8/layout/hierarchy4"/>
    <dgm:cxn modelId="{A9C4049A-9ADB-9846-B1B1-CA11CE6E9D23}" type="presParOf" srcId="{1145C078-197C-7D42-BED9-92BF4265C125}" destId="{11A21A53-87D1-314C-B971-5E68FB20341C}" srcOrd="0" destOrd="0" presId="urn:microsoft.com/office/officeart/2005/8/layout/hierarchy4"/>
    <dgm:cxn modelId="{D5A373DA-7B3D-DC46-91A3-9EF60385834B}" type="presParOf" srcId="{1145C078-197C-7D42-BED9-92BF4265C125}" destId="{697A38D8-44E6-C549-BA44-8AC22DA33283}" srcOrd="1" destOrd="0" presId="urn:microsoft.com/office/officeart/2005/8/layout/hierarchy4"/>
    <dgm:cxn modelId="{C431D4FB-C283-9B44-A891-5AF9FD0BA0ED}" type="presParOf" srcId="{455350DC-C951-6E48-AFFC-1078DCF3D617}" destId="{AFEC5D56-B657-6142-A416-6371059E8DAE}" srcOrd="3" destOrd="0" presId="urn:microsoft.com/office/officeart/2005/8/layout/hierarchy4"/>
    <dgm:cxn modelId="{F16758F5-E1D3-9641-8B28-50028F52477B}" type="presParOf" srcId="{455350DC-C951-6E48-AFFC-1078DCF3D617}" destId="{0C8A5C9B-30D3-4E47-8CD0-93D2A9EAD1B6}" srcOrd="4" destOrd="0" presId="urn:microsoft.com/office/officeart/2005/8/layout/hierarchy4"/>
    <dgm:cxn modelId="{62B4F17C-76AB-6E46-ABFF-EB0CB1F3A399}" type="presParOf" srcId="{0C8A5C9B-30D3-4E47-8CD0-93D2A9EAD1B6}" destId="{4F09EC6D-5FF9-8045-9679-B6C0DC002258}" srcOrd="0" destOrd="0" presId="urn:microsoft.com/office/officeart/2005/8/layout/hierarchy4"/>
    <dgm:cxn modelId="{164E6D93-90A9-E241-B93E-7DA5E5B7E091}" type="presParOf" srcId="{0C8A5C9B-30D3-4E47-8CD0-93D2A9EAD1B6}" destId="{2013A6DD-298A-C34A-B433-14D443688607}" srcOrd="1" destOrd="0" presId="urn:microsoft.com/office/officeart/2005/8/layout/hierarchy4"/>
    <dgm:cxn modelId="{1717D42E-E6AE-8947-8A13-79E593875233}" type="presParOf" srcId="{0C8A5C9B-30D3-4E47-8CD0-93D2A9EAD1B6}" destId="{4F1E52C8-9F1F-8B42-B3AD-7ED4FB35512E}" srcOrd="2" destOrd="0" presId="urn:microsoft.com/office/officeart/2005/8/layout/hierarchy4"/>
    <dgm:cxn modelId="{D095ACC5-B2AA-1D4F-B057-70EA785F8665}" type="presParOf" srcId="{4F1E52C8-9F1F-8B42-B3AD-7ED4FB35512E}" destId="{C76F6FCD-5C58-6C44-9FAA-7E7CCAA99EDE}" srcOrd="0" destOrd="0" presId="urn:microsoft.com/office/officeart/2005/8/layout/hierarchy4"/>
    <dgm:cxn modelId="{A4ED332A-84B2-2640-8D20-070C9A3DCE3C}" type="presParOf" srcId="{C76F6FCD-5C58-6C44-9FAA-7E7CCAA99EDE}" destId="{552B3AA6-2B88-2448-A2FF-598B713F05CE}" srcOrd="0" destOrd="0" presId="urn:microsoft.com/office/officeart/2005/8/layout/hierarchy4"/>
    <dgm:cxn modelId="{1C87DE78-BF11-7541-8EA1-F8BA05CB4428}" type="presParOf" srcId="{C76F6FCD-5C58-6C44-9FAA-7E7CCAA99EDE}" destId="{E29916F5-D6C7-DD45-9BCF-B2E06EEA7A91}"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B3C3AF-3927-1847-9FEB-D22B721351C5}" type="doc">
      <dgm:prSet loTypeId="urn:microsoft.com/office/officeart/2005/8/layout/cycle2" loCatId="" qsTypeId="urn:microsoft.com/office/officeart/2005/8/quickstyle/simple2" qsCatId="simple" csTypeId="urn:microsoft.com/office/officeart/2005/8/colors/colorful1" csCatId="colorful" phldr="1"/>
      <dgm:spPr/>
      <dgm:t>
        <a:bodyPr/>
        <a:lstStyle/>
        <a:p>
          <a:endParaRPr lang="es-ES"/>
        </a:p>
      </dgm:t>
    </dgm:pt>
    <dgm:pt modelId="{9B27410E-686F-464D-84FB-E7370B36C248}">
      <dgm:prSet phldrT="[Texto]" custT="1"/>
      <dgm:spPr/>
      <dgm:t>
        <a:bodyPr/>
        <a:lstStyle/>
        <a:p>
          <a:r>
            <a:rPr lang="es-ES" sz="1800" dirty="0">
              <a:latin typeface="Eurostile" panose="020B0504020202050204" pitchFamily="34" charset="77"/>
            </a:rPr>
            <a:t>Definición (Briz y </a:t>
          </a:r>
          <a:r>
            <a:rPr lang="es-ES" sz="1800" dirty="0" err="1">
              <a:latin typeface="Eurostile" panose="020B0504020202050204" pitchFamily="34" charset="77"/>
            </a:rPr>
            <a:t>Albelda</a:t>
          </a:r>
          <a:r>
            <a:rPr lang="es-ES" sz="1800" dirty="0">
              <a:latin typeface="Eurostile" panose="020B0504020202050204" pitchFamily="34" charset="77"/>
            </a:rPr>
            <a:t> 2013,Estellés y </a:t>
          </a:r>
          <a:r>
            <a:rPr lang="es-ES" sz="1800" dirty="0" err="1">
              <a:latin typeface="Eurostile" panose="020B0504020202050204" pitchFamily="34" charset="77"/>
            </a:rPr>
            <a:t>Albelda</a:t>
          </a:r>
          <a:r>
            <a:rPr lang="es-ES" sz="1800" dirty="0">
              <a:latin typeface="Eurostile" panose="020B0504020202050204" pitchFamily="34" charset="77"/>
            </a:rPr>
            <a:t> (2021))</a:t>
          </a:r>
        </a:p>
      </dgm:t>
    </dgm:pt>
    <dgm:pt modelId="{9556014E-40CE-3B4B-8AF7-C1C0788B362A}" type="parTrans" cxnId="{A79BB5E2-F651-B84C-AC35-F501996FD90E}">
      <dgm:prSet/>
      <dgm:spPr/>
      <dgm:t>
        <a:bodyPr/>
        <a:lstStyle/>
        <a:p>
          <a:endParaRPr lang="es-ES" sz="2800">
            <a:latin typeface="Eurostile" panose="020B0504020202050204" pitchFamily="34" charset="77"/>
          </a:endParaRPr>
        </a:p>
      </dgm:t>
    </dgm:pt>
    <dgm:pt modelId="{4299C0AE-AFF9-7F42-80F5-5ED3EF81F3FC}" type="sibTrans" cxnId="{A79BB5E2-F651-B84C-AC35-F501996FD90E}">
      <dgm:prSet custT="1"/>
      <dgm:spPr/>
      <dgm:t>
        <a:bodyPr/>
        <a:lstStyle/>
        <a:p>
          <a:endParaRPr lang="es-ES" sz="1100">
            <a:latin typeface="Eurostile" panose="020B0504020202050204" pitchFamily="34" charset="77"/>
          </a:endParaRPr>
        </a:p>
      </dgm:t>
    </dgm:pt>
    <dgm:pt modelId="{1FB04AF6-BF59-3B44-817A-AD5C280312C6}">
      <dgm:prSet phldrT="[Texto]" custT="1"/>
      <dgm:spPr/>
      <dgm:t>
        <a:bodyPr/>
        <a:lstStyle/>
        <a:p>
          <a:r>
            <a:rPr lang="es-ES" sz="1800" dirty="0">
              <a:latin typeface="Eurostile" panose="020B0504020202050204" pitchFamily="34" charset="77"/>
            </a:rPr>
            <a:t>Ficha de análisis</a:t>
          </a:r>
        </a:p>
      </dgm:t>
    </dgm:pt>
    <dgm:pt modelId="{1568E1BE-7B1E-C940-8985-90ABF47990BF}" type="parTrans" cxnId="{89159D8E-54EC-D44D-93F3-228EDF318FDB}">
      <dgm:prSet/>
      <dgm:spPr/>
      <dgm:t>
        <a:bodyPr/>
        <a:lstStyle/>
        <a:p>
          <a:endParaRPr lang="es-ES" sz="2800">
            <a:latin typeface="Eurostile" panose="020B0504020202050204" pitchFamily="34" charset="77"/>
          </a:endParaRPr>
        </a:p>
      </dgm:t>
    </dgm:pt>
    <dgm:pt modelId="{867B169F-C831-3346-8368-BB1C94BE9DE5}" type="sibTrans" cxnId="{89159D8E-54EC-D44D-93F3-228EDF318FDB}">
      <dgm:prSet custT="1"/>
      <dgm:spPr/>
      <dgm:t>
        <a:bodyPr/>
        <a:lstStyle/>
        <a:p>
          <a:endParaRPr lang="es-ES" sz="1100">
            <a:latin typeface="Eurostile" panose="020B0504020202050204" pitchFamily="34" charset="77"/>
          </a:endParaRPr>
        </a:p>
      </dgm:t>
    </dgm:pt>
    <dgm:pt modelId="{BB9EC728-5CBF-5044-9F2F-78E9D0CA9540}">
      <dgm:prSet phldrT="[Texto]" custT="1"/>
      <dgm:spPr/>
      <dgm:t>
        <a:bodyPr/>
        <a:lstStyle/>
        <a:p>
          <a:r>
            <a:rPr lang="es-ES" sz="1800" dirty="0">
              <a:latin typeface="Eurostile" panose="020B0504020202050204" pitchFamily="34" charset="77"/>
            </a:rPr>
            <a:t>Análisis de géneros discursivos</a:t>
          </a:r>
        </a:p>
      </dgm:t>
    </dgm:pt>
    <dgm:pt modelId="{469B15AA-D5C5-4345-8D35-B349D654DC29}" type="parTrans" cxnId="{7E3D0321-0C00-C54D-8E2C-9443F364C7CF}">
      <dgm:prSet/>
      <dgm:spPr/>
      <dgm:t>
        <a:bodyPr/>
        <a:lstStyle/>
        <a:p>
          <a:endParaRPr lang="es-ES" sz="2800">
            <a:latin typeface="Eurostile" panose="020B0504020202050204" pitchFamily="34" charset="77"/>
          </a:endParaRPr>
        </a:p>
      </dgm:t>
    </dgm:pt>
    <dgm:pt modelId="{A386EB62-692D-A043-92BD-B3028143B0FA}" type="sibTrans" cxnId="{7E3D0321-0C00-C54D-8E2C-9443F364C7CF}">
      <dgm:prSet custT="1"/>
      <dgm:spPr/>
      <dgm:t>
        <a:bodyPr/>
        <a:lstStyle/>
        <a:p>
          <a:endParaRPr lang="es-ES" sz="1100">
            <a:latin typeface="Eurostile" panose="020B0504020202050204" pitchFamily="34" charset="77"/>
          </a:endParaRPr>
        </a:p>
      </dgm:t>
    </dgm:pt>
    <dgm:pt modelId="{DB313EAC-711E-4240-B2C1-1151B46A543C}">
      <dgm:prSet phldrT="[Texto]" custT="1"/>
      <dgm:spPr/>
      <dgm:t>
        <a:bodyPr/>
        <a:lstStyle/>
        <a:p>
          <a:r>
            <a:rPr lang="es-ES" sz="1800" dirty="0">
              <a:latin typeface="Eurostile" panose="020B0504020202050204" pitchFamily="34" charset="77"/>
            </a:rPr>
            <a:t>Técnicas estadísticas</a:t>
          </a:r>
        </a:p>
      </dgm:t>
    </dgm:pt>
    <dgm:pt modelId="{ABF43CB1-36B6-B54F-8C66-ADC0B4C1EB43}" type="parTrans" cxnId="{D35DA81D-7912-3B43-AFB4-539B07031783}">
      <dgm:prSet/>
      <dgm:spPr/>
      <dgm:t>
        <a:bodyPr/>
        <a:lstStyle/>
        <a:p>
          <a:endParaRPr lang="es-ES" sz="2800">
            <a:latin typeface="Eurostile" panose="020B0504020202050204" pitchFamily="34" charset="77"/>
          </a:endParaRPr>
        </a:p>
      </dgm:t>
    </dgm:pt>
    <dgm:pt modelId="{0F436002-4247-6440-97AB-5C93BF1EE673}" type="sibTrans" cxnId="{D35DA81D-7912-3B43-AFB4-539B07031783}">
      <dgm:prSet custT="1"/>
      <dgm:spPr/>
      <dgm:t>
        <a:bodyPr/>
        <a:lstStyle/>
        <a:p>
          <a:endParaRPr lang="es-ES" sz="1100">
            <a:latin typeface="Eurostile" panose="020B0504020202050204" pitchFamily="34" charset="77"/>
          </a:endParaRPr>
        </a:p>
      </dgm:t>
    </dgm:pt>
    <dgm:pt modelId="{891382B3-0035-4743-A396-2155D968083E}">
      <dgm:prSet phldrT="[Texto]" custT="1"/>
      <dgm:spPr/>
      <dgm:t>
        <a:bodyPr/>
        <a:lstStyle/>
        <a:p>
          <a:r>
            <a:rPr lang="es-ES" sz="1800" dirty="0">
              <a:latin typeface="Eurostile" panose="020B0504020202050204" pitchFamily="34" charset="77"/>
            </a:rPr>
            <a:t>Aprobación o reformulación de la teoría </a:t>
          </a:r>
        </a:p>
      </dgm:t>
    </dgm:pt>
    <dgm:pt modelId="{4F15BA78-154B-264B-BD95-92B992844431}" type="parTrans" cxnId="{5AA6B84D-3195-744E-A9F1-0F8F53A54E2B}">
      <dgm:prSet/>
      <dgm:spPr/>
      <dgm:t>
        <a:bodyPr/>
        <a:lstStyle/>
        <a:p>
          <a:endParaRPr lang="es-ES" sz="2800">
            <a:latin typeface="Eurostile" panose="020B0504020202050204" pitchFamily="34" charset="77"/>
          </a:endParaRPr>
        </a:p>
      </dgm:t>
    </dgm:pt>
    <dgm:pt modelId="{EB839B2B-28B4-2E43-9007-6121057EA292}" type="sibTrans" cxnId="{5AA6B84D-3195-744E-A9F1-0F8F53A54E2B}">
      <dgm:prSet custT="1"/>
      <dgm:spPr/>
      <dgm:t>
        <a:bodyPr/>
        <a:lstStyle/>
        <a:p>
          <a:endParaRPr lang="es-ES" sz="1100">
            <a:latin typeface="Eurostile" panose="020B0504020202050204" pitchFamily="34" charset="77"/>
          </a:endParaRPr>
        </a:p>
      </dgm:t>
    </dgm:pt>
    <dgm:pt modelId="{A46CEC0C-C4D8-894F-891A-0EDBFCC24079}" type="pres">
      <dgm:prSet presAssocID="{25B3C3AF-3927-1847-9FEB-D22B721351C5}" presName="cycle" presStyleCnt="0">
        <dgm:presLayoutVars>
          <dgm:dir/>
          <dgm:resizeHandles val="exact"/>
        </dgm:presLayoutVars>
      </dgm:prSet>
      <dgm:spPr/>
    </dgm:pt>
    <dgm:pt modelId="{30198AF6-EF1D-9B43-A8E6-CE0F7AC53523}" type="pres">
      <dgm:prSet presAssocID="{9B27410E-686F-464D-84FB-E7370B36C248}" presName="node" presStyleLbl="node1" presStyleIdx="0" presStyleCnt="5" custScaleX="143620">
        <dgm:presLayoutVars>
          <dgm:bulletEnabled val="1"/>
        </dgm:presLayoutVars>
      </dgm:prSet>
      <dgm:spPr/>
    </dgm:pt>
    <dgm:pt modelId="{FA388978-3CFB-2B41-9F71-247DE940DEA0}" type="pres">
      <dgm:prSet presAssocID="{4299C0AE-AFF9-7F42-80F5-5ED3EF81F3FC}" presName="sibTrans" presStyleLbl="sibTrans2D1" presStyleIdx="0" presStyleCnt="5"/>
      <dgm:spPr/>
    </dgm:pt>
    <dgm:pt modelId="{28129EF4-F74A-1448-95FC-2E4E6B563831}" type="pres">
      <dgm:prSet presAssocID="{4299C0AE-AFF9-7F42-80F5-5ED3EF81F3FC}" presName="connectorText" presStyleLbl="sibTrans2D1" presStyleIdx="0" presStyleCnt="5"/>
      <dgm:spPr/>
    </dgm:pt>
    <dgm:pt modelId="{ABA2E2C7-0EA2-5747-99E9-F43CDA87F8EB}" type="pres">
      <dgm:prSet presAssocID="{1FB04AF6-BF59-3B44-817A-AD5C280312C6}" presName="node" presStyleLbl="node1" presStyleIdx="1" presStyleCnt="5" custScaleX="123010" custScaleY="86118">
        <dgm:presLayoutVars>
          <dgm:bulletEnabled val="1"/>
        </dgm:presLayoutVars>
      </dgm:prSet>
      <dgm:spPr/>
    </dgm:pt>
    <dgm:pt modelId="{66C26908-80FB-E441-87B3-CBF1ED2A3FF7}" type="pres">
      <dgm:prSet presAssocID="{867B169F-C831-3346-8368-BB1C94BE9DE5}" presName="sibTrans" presStyleLbl="sibTrans2D1" presStyleIdx="1" presStyleCnt="5"/>
      <dgm:spPr/>
    </dgm:pt>
    <dgm:pt modelId="{AF89A871-7A84-FE42-9D3B-CBBC62B6314D}" type="pres">
      <dgm:prSet presAssocID="{867B169F-C831-3346-8368-BB1C94BE9DE5}" presName="connectorText" presStyleLbl="sibTrans2D1" presStyleIdx="1" presStyleCnt="5"/>
      <dgm:spPr/>
    </dgm:pt>
    <dgm:pt modelId="{85BF692F-2DE6-3449-80EA-F0D80D3F3E79}" type="pres">
      <dgm:prSet presAssocID="{BB9EC728-5CBF-5044-9F2F-78E9D0CA9540}" presName="node" presStyleLbl="node1" presStyleIdx="2" presStyleCnt="5" custScaleX="122172">
        <dgm:presLayoutVars>
          <dgm:bulletEnabled val="1"/>
        </dgm:presLayoutVars>
      </dgm:prSet>
      <dgm:spPr/>
    </dgm:pt>
    <dgm:pt modelId="{BABBAF69-4D65-0941-A741-D73EC95BA6B9}" type="pres">
      <dgm:prSet presAssocID="{A386EB62-692D-A043-92BD-B3028143B0FA}" presName="sibTrans" presStyleLbl="sibTrans2D1" presStyleIdx="2" presStyleCnt="5"/>
      <dgm:spPr/>
    </dgm:pt>
    <dgm:pt modelId="{DBF39D16-AC23-D444-97FF-78B33A970F0D}" type="pres">
      <dgm:prSet presAssocID="{A386EB62-692D-A043-92BD-B3028143B0FA}" presName="connectorText" presStyleLbl="sibTrans2D1" presStyleIdx="2" presStyleCnt="5"/>
      <dgm:spPr/>
    </dgm:pt>
    <dgm:pt modelId="{0191AC2A-4548-BA4A-BDB8-F25CE4247326}" type="pres">
      <dgm:prSet presAssocID="{DB313EAC-711E-4240-B2C1-1151B46A543C}" presName="node" presStyleLbl="node1" presStyleIdx="3" presStyleCnt="5" custScaleX="118996">
        <dgm:presLayoutVars>
          <dgm:bulletEnabled val="1"/>
        </dgm:presLayoutVars>
      </dgm:prSet>
      <dgm:spPr/>
    </dgm:pt>
    <dgm:pt modelId="{5733965C-3BA1-584A-AC59-65D4104B6D5D}" type="pres">
      <dgm:prSet presAssocID="{0F436002-4247-6440-97AB-5C93BF1EE673}" presName="sibTrans" presStyleLbl="sibTrans2D1" presStyleIdx="3" presStyleCnt="5"/>
      <dgm:spPr/>
    </dgm:pt>
    <dgm:pt modelId="{F1786CA1-495A-274A-A810-B3B0063557ED}" type="pres">
      <dgm:prSet presAssocID="{0F436002-4247-6440-97AB-5C93BF1EE673}" presName="connectorText" presStyleLbl="sibTrans2D1" presStyleIdx="3" presStyleCnt="5"/>
      <dgm:spPr/>
    </dgm:pt>
    <dgm:pt modelId="{F2943647-5CCB-4D4B-917F-0522E07B28DC}" type="pres">
      <dgm:prSet presAssocID="{891382B3-0035-4743-A396-2155D968083E}" presName="node" presStyleLbl="node1" presStyleIdx="4" presStyleCnt="5" custScaleX="135079" custScaleY="109066">
        <dgm:presLayoutVars>
          <dgm:bulletEnabled val="1"/>
        </dgm:presLayoutVars>
      </dgm:prSet>
      <dgm:spPr/>
    </dgm:pt>
    <dgm:pt modelId="{C89F8B1C-497A-5D42-8453-1AAEBDCE400B}" type="pres">
      <dgm:prSet presAssocID="{EB839B2B-28B4-2E43-9007-6121057EA292}" presName="sibTrans" presStyleLbl="sibTrans2D1" presStyleIdx="4" presStyleCnt="5"/>
      <dgm:spPr/>
    </dgm:pt>
    <dgm:pt modelId="{55DF8C93-2368-7945-A651-23593BB0961C}" type="pres">
      <dgm:prSet presAssocID="{EB839B2B-28B4-2E43-9007-6121057EA292}" presName="connectorText" presStyleLbl="sibTrans2D1" presStyleIdx="4" presStyleCnt="5"/>
      <dgm:spPr/>
    </dgm:pt>
  </dgm:ptLst>
  <dgm:cxnLst>
    <dgm:cxn modelId="{D35DA81D-7912-3B43-AFB4-539B07031783}" srcId="{25B3C3AF-3927-1847-9FEB-D22B721351C5}" destId="{DB313EAC-711E-4240-B2C1-1151B46A543C}" srcOrd="3" destOrd="0" parTransId="{ABF43CB1-36B6-B54F-8C66-ADC0B4C1EB43}" sibTransId="{0F436002-4247-6440-97AB-5C93BF1EE673}"/>
    <dgm:cxn modelId="{90EC8E20-AF3C-3E4D-A11E-8477ED99F96D}" type="presOf" srcId="{25B3C3AF-3927-1847-9FEB-D22B721351C5}" destId="{A46CEC0C-C4D8-894F-891A-0EDBFCC24079}" srcOrd="0" destOrd="0" presId="urn:microsoft.com/office/officeart/2005/8/layout/cycle2"/>
    <dgm:cxn modelId="{7E3D0321-0C00-C54D-8E2C-9443F364C7CF}" srcId="{25B3C3AF-3927-1847-9FEB-D22B721351C5}" destId="{BB9EC728-5CBF-5044-9F2F-78E9D0CA9540}" srcOrd="2" destOrd="0" parTransId="{469B15AA-D5C5-4345-8D35-B349D654DC29}" sibTransId="{A386EB62-692D-A043-92BD-B3028143B0FA}"/>
    <dgm:cxn modelId="{3826703A-C2DC-5A4E-B59A-79721DBFFD7A}" type="presOf" srcId="{4299C0AE-AFF9-7F42-80F5-5ED3EF81F3FC}" destId="{FA388978-3CFB-2B41-9F71-247DE940DEA0}" srcOrd="0" destOrd="0" presId="urn:microsoft.com/office/officeart/2005/8/layout/cycle2"/>
    <dgm:cxn modelId="{5AA6B84D-3195-744E-A9F1-0F8F53A54E2B}" srcId="{25B3C3AF-3927-1847-9FEB-D22B721351C5}" destId="{891382B3-0035-4743-A396-2155D968083E}" srcOrd="4" destOrd="0" parTransId="{4F15BA78-154B-264B-BD95-92B992844431}" sibTransId="{EB839B2B-28B4-2E43-9007-6121057EA292}"/>
    <dgm:cxn modelId="{F32FAF58-0EBB-024A-88F0-9095D3D9A895}" type="presOf" srcId="{A386EB62-692D-A043-92BD-B3028143B0FA}" destId="{DBF39D16-AC23-D444-97FF-78B33A970F0D}" srcOrd="1" destOrd="0" presId="urn:microsoft.com/office/officeart/2005/8/layout/cycle2"/>
    <dgm:cxn modelId="{B1812A6A-DDD1-E14B-912E-B27BD8E00BE6}" type="presOf" srcId="{BB9EC728-5CBF-5044-9F2F-78E9D0CA9540}" destId="{85BF692F-2DE6-3449-80EA-F0D80D3F3E79}" srcOrd="0" destOrd="0" presId="urn:microsoft.com/office/officeart/2005/8/layout/cycle2"/>
    <dgm:cxn modelId="{BBFD5273-A304-6747-B57A-E6E2C59765B8}" type="presOf" srcId="{9B27410E-686F-464D-84FB-E7370B36C248}" destId="{30198AF6-EF1D-9B43-A8E6-CE0F7AC53523}" srcOrd="0" destOrd="0" presId="urn:microsoft.com/office/officeart/2005/8/layout/cycle2"/>
    <dgm:cxn modelId="{AE755775-E8A7-9848-A015-E13267408F02}" type="presOf" srcId="{A386EB62-692D-A043-92BD-B3028143B0FA}" destId="{BABBAF69-4D65-0941-A741-D73EC95BA6B9}" srcOrd="0" destOrd="0" presId="urn:microsoft.com/office/officeart/2005/8/layout/cycle2"/>
    <dgm:cxn modelId="{A32B3F7A-DE38-7A42-809C-30E08882DBA9}" type="presOf" srcId="{867B169F-C831-3346-8368-BB1C94BE9DE5}" destId="{66C26908-80FB-E441-87B3-CBF1ED2A3FF7}" srcOrd="0" destOrd="0" presId="urn:microsoft.com/office/officeart/2005/8/layout/cycle2"/>
    <dgm:cxn modelId="{9D26FC8B-9492-424D-9F1C-27910B1C3769}" type="presOf" srcId="{1FB04AF6-BF59-3B44-817A-AD5C280312C6}" destId="{ABA2E2C7-0EA2-5747-99E9-F43CDA87F8EB}" srcOrd="0" destOrd="0" presId="urn:microsoft.com/office/officeart/2005/8/layout/cycle2"/>
    <dgm:cxn modelId="{89159D8E-54EC-D44D-93F3-228EDF318FDB}" srcId="{25B3C3AF-3927-1847-9FEB-D22B721351C5}" destId="{1FB04AF6-BF59-3B44-817A-AD5C280312C6}" srcOrd="1" destOrd="0" parTransId="{1568E1BE-7B1E-C940-8985-90ABF47990BF}" sibTransId="{867B169F-C831-3346-8368-BB1C94BE9DE5}"/>
    <dgm:cxn modelId="{281487B0-08A2-1649-8DC9-DA9990B609AD}" type="presOf" srcId="{EB839B2B-28B4-2E43-9007-6121057EA292}" destId="{C89F8B1C-497A-5D42-8453-1AAEBDCE400B}" srcOrd="0" destOrd="0" presId="urn:microsoft.com/office/officeart/2005/8/layout/cycle2"/>
    <dgm:cxn modelId="{35C8CCB7-690F-1443-8B9B-53E6D01EC0E8}" type="presOf" srcId="{867B169F-C831-3346-8368-BB1C94BE9DE5}" destId="{AF89A871-7A84-FE42-9D3B-CBBC62B6314D}" srcOrd="1" destOrd="0" presId="urn:microsoft.com/office/officeart/2005/8/layout/cycle2"/>
    <dgm:cxn modelId="{1158FFCC-6001-FF43-A269-65E39A6E8287}" type="presOf" srcId="{0F436002-4247-6440-97AB-5C93BF1EE673}" destId="{5733965C-3BA1-584A-AC59-65D4104B6D5D}" srcOrd="0" destOrd="0" presId="urn:microsoft.com/office/officeart/2005/8/layout/cycle2"/>
    <dgm:cxn modelId="{969EA7CD-8E4A-2C4D-BB95-6D513F2B3135}" type="presOf" srcId="{EB839B2B-28B4-2E43-9007-6121057EA292}" destId="{55DF8C93-2368-7945-A651-23593BB0961C}" srcOrd="1" destOrd="0" presId="urn:microsoft.com/office/officeart/2005/8/layout/cycle2"/>
    <dgm:cxn modelId="{EA8630DE-1F06-1A45-AD99-D6CBEBE1311C}" type="presOf" srcId="{891382B3-0035-4743-A396-2155D968083E}" destId="{F2943647-5CCB-4D4B-917F-0522E07B28DC}" srcOrd="0" destOrd="0" presId="urn:microsoft.com/office/officeart/2005/8/layout/cycle2"/>
    <dgm:cxn modelId="{BDB2F8DE-3B79-084A-8A4C-1BB3C5B55902}" type="presOf" srcId="{0F436002-4247-6440-97AB-5C93BF1EE673}" destId="{F1786CA1-495A-274A-A810-B3B0063557ED}" srcOrd="1" destOrd="0" presId="urn:microsoft.com/office/officeart/2005/8/layout/cycle2"/>
    <dgm:cxn modelId="{A79BB5E2-F651-B84C-AC35-F501996FD90E}" srcId="{25B3C3AF-3927-1847-9FEB-D22B721351C5}" destId="{9B27410E-686F-464D-84FB-E7370B36C248}" srcOrd="0" destOrd="0" parTransId="{9556014E-40CE-3B4B-8AF7-C1C0788B362A}" sibTransId="{4299C0AE-AFF9-7F42-80F5-5ED3EF81F3FC}"/>
    <dgm:cxn modelId="{F99564ED-2970-A046-AE57-02410157BC13}" type="presOf" srcId="{4299C0AE-AFF9-7F42-80F5-5ED3EF81F3FC}" destId="{28129EF4-F74A-1448-95FC-2E4E6B563831}" srcOrd="1" destOrd="0" presId="urn:microsoft.com/office/officeart/2005/8/layout/cycle2"/>
    <dgm:cxn modelId="{9B0F70F7-18B3-D54D-93CB-B47E06F15B43}" type="presOf" srcId="{DB313EAC-711E-4240-B2C1-1151B46A543C}" destId="{0191AC2A-4548-BA4A-BDB8-F25CE4247326}" srcOrd="0" destOrd="0" presId="urn:microsoft.com/office/officeart/2005/8/layout/cycle2"/>
    <dgm:cxn modelId="{5D8AE1AD-AFC1-D043-9496-91ED0E96AC15}" type="presParOf" srcId="{A46CEC0C-C4D8-894F-891A-0EDBFCC24079}" destId="{30198AF6-EF1D-9B43-A8E6-CE0F7AC53523}" srcOrd="0" destOrd="0" presId="urn:microsoft.com/office/officeart/2005/8/layout/cycle2"/>
    <dgm:cxn modelId="{2EC00C31-D9DE-E94D-915A-180804B2AF68}" type="presParOf" srcId="{A46CEC0C-C4D8-894F-891A-0EDBFCC24079}" destId="{FA388978-3CFB-2B41-9F71-247DE940DEA0}" srcOrd="1" destOrd="0" presId="urn:microsoft.com/office/officeart/2005/8/layout/cycle2"/>
    <dgm:cxn modelId="{9E751E5B-536B-2449-A39F-375A088E6F0B}" type="presParOf" srcId="{FA388978-3CFB-2B41-9F71-247DE940DEA0}" destId="{28129EF4-F74A-1448-95FC-2E4E6B563831}" srcOrd="0" destOrd="0" presId="urn:microsoft.com/office/officeart/2005/8/layout/cycle2"/>
    <dgm:cxn modelId="{9AE867D2-26D6-5D4C-A221-987BCAC56622}" type="presParOf" srcId="{A46CEC0C-C4D8-894F-891A-0EDBFCC24079}" destId="{ABA2E2C7-0EA2-5747-99E9-F43CDA87F8EB}" srcOrd="2" destOrd="0" presId="urn:microsoft.com/office/officeart/2005/8/layout/cycle2"/>
    <dgm:cxn modelId="{CA691190-5A0F-674A-A4E6-27CE73AAB35F}" type="presParOf" srcId="{A46CEC0C-C4D8-894F-891A-0EDBFCC24079}" destId="{66C26908-80FB-E441-87B3-CBF1ED2A3FF7}" srcOrd="3" destOrd="0" presId="urn:microsoft.com/office/officeart/2005/8/layout/cycle2"/>
    <dgm:cxn modelId="{5D805AAE-8EA7-3D4E-ABAF-120BADF63EE8}" type="presParOf" srcId="{66C26908-80FB-E441-87B3-CBF1ED2A3FF7}" destId="{AF89A871-7A84-FE42-9D3B-CBBC62B6314D}" srcOrd="0" destOrd="0" presId="urn:microsoft.com/office/officeart/2005/8/layout/cycle2"/>
    <dgm:cxn modelId="{ACE230FE-ACAC-234D-87C7-7AE26FA55878}" type="presParOf" srcId="{A46CEC0C-C4D8-894F-891A-0EDBFCC24079}" destId="{85BF692F-2DE6-3449-80EA-F0D80D3F3E79}" srcOrd="4" destOrd="0" presId="urn:microsoft.com/office/officeart/2005/8/layout/cycle2"/>
    <dgm:cxn modelId="{BE2CE23C-F9A0-FF4B-9EC8-958DC3105343}" type="presParOf" srcId="{A46CEC0C-C4D8-894F-891A-0EDBFCC24079}" destId="{BABBAF69-4D65-0941-A741-D73EC95BA6B9}" srcOrd="5" destOrd="0" presId="urn:microsoft.com/office/officeart/2005/8/layout/cycle2"/>
    <dgm:cxn modelId="{E16EBB3C-F7C9-F749-8787-9D5ACBB3A028}" type="presParOf" srcId="{BABBAF69-4D65-0941-A741-D73EC95BA6B9}" destId="{DBF39D16-AC23-D444-97FF-78B33A970F0D}" srcOrd="0" destOrd="0" presId="urn:microsoft.com/office/officeart/2005/8/layout/cycle2"/>
    <dgm:cxn modelId="{8A8F7272-EB3F-9048-BDC5-33CF72761EC0}" type="presParOf" srcId="{A46CEC0C-C4D8-894F-891A-0EDBFCC24079}" destId="{0191AC2A-4548-BA4A-BDB8-F25CE4247326}" srcOrd="6" destOrd="0" presId="urn:microsoft.com/office/officeart/2005/8/layout/cycle2"/>
    <dgm:cxn modelId="{5A9D707A-2621-E348-9676-C799CB525DDB}" type="presParOf" srcId="{A46CEC0C-C4D8-894F-891A-0EDBFCC24079}" destId="{5733965C-3BA1-584A-AC59-65D4104B6D5D}" srcOrd="7" destOrd="0" presId="urn:microsoft.com/office/officeart/2005/8/layout/cycle2"/>
    <dgm:cxn modelId="{B8F7FA99-E18E-544A-AE9A-7CD518B488E4}" type="presParOf" srcId="{5733965C-3BA1-584A-AC59-65D4104B6D5D}" destId="{F1786CA1-495A-274A-A810-B3B0063557ED}" srcOrd="0" destOrd="0" presId="urn:microsoft.com/office/officeart/2005/8/layout/cycle2"/>
    <dgm:cxn modelId="{4276AAC3-51A6-3A4A-8EFA-9914C93CAB0A}" type="presParOf" srcId="{A46CEC0C-C4D8-894F-891A-0EDBFCC24079}" destId="{F2943647-5CCB-4D4B-917F-0522E07B28DC}" srcOrd="8" destOrd="0" presId="urn:microsoft.com/office/officeart/2005/8/layout/cycle2"/>
    <dgm:cxn modelId="{5B4C0501-C11F-CC4A-B983-27B90E7E3A56}" type="presParOf" srcId="{A46CEC0C-C4D8-894F-891A-0EDBFCC24079}" destId="{C89F8B1C-497A-5D42-8453-1AAEBDCE400B}" srcOrd="9" destOrd="0" presId="urn:microsoft.com/office/officeart/2005/8/layout/cycle2"/>
    <dgm:cxn modelId="{CE71C31B-B122-D14C-8735-35F70554B544}" type="presParOf" srcId="{C89F8B1C-497A-5D42-8453-1AAEBDCE400B}" destId="{55DF8C93-2368-7945-A651-23593BB0961C}"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9D1C5AC-45D9-0F4F-87D4-93386D4A0D9F}" type="doc">
      <dgm:prSet loTypeId="urn:microsoft.com/office/officeart/2005/8/layout/hierarchy2" loCatId="" qsTypeId="urn:microsoft.com/office/officeart/2005/8/quickstyle/simple1" qsCatId="simple" csTypeId="urn:microsoft.com/office/officeart/2005/8/colors/colorful2" csCatId="colorful" phldr="1"/>
      <dgm:spPr/>
      <dgm:t>
        <a:bodyPr/>
        <a:lstStyle/>
        <a:p>
          <a:endParaRPr lang="es-ES"/>
        </a:p>
      </dgm:t>
    </dgm:pt>
    <dgm:pt modelId="{A0390BBB-D0D5-7E47-9010-83885AA7330E}">
      <dgm:prSet phldrT="[Texto]" custT="1"/>
      <dgm:spPr/>
      <dgm:t>
        <a:bodyPr/>
        <a:lstStyle/>
        <a:p>
          <a:r>
            <a:rPr lang="es-ES" sz="1800" dirty="0">
              <a:latin typeface="Eurostile" panose="020B0504020202050204" pitchFamily="34" charset="77"/>
            </a:rPr>
            <a:t>La atenuación fónica y la atenuación pragmática no van siempre juntas</a:t>
          </a:r>
        </a:p>
      </dgm:t>
    </dgm:pt>
    <dgm:pt modelId="{31867AA7-A287-CC40-98FA-F9120198EA1D}" type="parTrans" cxnId="{56D625D6-D46A-3443-8659-438C15D08B3A}">
      <dgm:prSet custT="1"/>
      <dgm:spPr/>
      <dgm:t>
        <a:bodyPr/>
        <a:lstStyle/>
        <a:p>
          <a:endParaRPr lang="es-ES" sz="1000">
            <a:latin typeface="Eurostile" panose="020B0504020202050204" pitchFamily="34" charset="77"/>
          </a:endParaRPr>
        </a:p>
      </dgm:t>
    </dgm:pt>
    <dgm:pt modelId="{A1E6A513-AD67-0D4C-8916-FA4AA6E48AD3}" type="sibTrans" cxnId="{56D625D6-D46A-3443-8659-438C15D08B3A}">
      <dgm:prSet/>
      <dgm:spPr/>
      <dgm:t>
        <a:bodyPr/>
        <a:lstStyle/>
        <a:p>
          <a:endParaRPr lang="es-ES">
            <a:latin typeface="Eurostile" panose="020B0504020202050204" pitchFamily="34" charset="77"/>
          </a:endParaRPr>
        </a:p>
      </dgm:t>
    </dgm:pt>
    <dgm:pt modelId="{46F6EE81-0ECE-F74A-B8FB-3F51B46B957C}">
      <dgm:prSet phldrT="[Texto]" custT="1"/>
      <dgm:spPr/>
      <dgm:t>
        <a:bodyPr/>
        <a:lstStyle/>
        <a:p>
          <a:r>
            <a:rPr lang="es-ES" sz="2400" dirty="0">
              <a:latin typeface="Eurostile" panose="020B0504020202050204" pitchFamily="34" charset="77"/>
            </a:rPr>
            <a:t>Resultados generales</a:t>
          </a:r>
        </a:p>
      </dgm:t>
    </dgm:pt>
    <dgm:pt modelId="{F2F25F8F-6C1A-914A-BA5F-DDBBB34DD00B}" type="parTrans" cxnId="{1CF8545E-F422-4049-83CD-20BDA5536CB2}">
      <dgm:prSet/>
      <dgm:spPr/>
      <dgm:t>
        <a:bodyPr/>
        <a:lstStyle/>
        <a:p>
          <a:endParaRPr lang="es-ES">
            <a:latin typeface="Eurostile" panose="020B0504020202050204" pitchFamily="34" charset="77"/>
          </a:endParaRPr>
        </a:p>
      </dgm:t>
    </dgm:pt>
    <dgm:pt modelId="{83E33BD6-5A2D-354C-B94E-CEABA790BC69}" type="sibTrans" cxnId="{1CF8545E-F422-4049-83CD-20BDA5536CB2}">
      <dgm:prSet/>
      <dgm:spPr/>
      <dgm:t>
        <a:bodyPr/>
        <a:lstStyle/>
        <a:p>
          <a:endParaRPr lang="es-ES">
            <a:latin typeface="Eurostile" panose="020B0504020202050204" pitchFamily="34" charset="77"/>
          </a:endParaRPr>
        </a:p>
      </dgm:t>
    </dgm:pt>
    <dgm:pt modelId="{1A816CB7-F8DF-B042-96C2-E3BB99C78DED}">
      <dgm:prSet phldrT="[Texto]" custT="1">
        <dgm:style>
          <a:lnRef idx="2">
            <a:schemeClr val="accent2"/>
          </a:lnRef>
          <a:fillRef idx="1">
            <a:schemeClr val="lt1"/>
          </a:fillRef>
          <a:effectRef idx="0">
            <a:schemeClr val="accent2"/>
          </a:effectRef>
          <a:fontRef idx="minor">
            <a:schemeClr val="dk1"/>
          </a:fontRef>
        </dgm:style>
      </dgm:prSet>
      <dgm:spPr/>
      <dgm:t>
        <a:bodyPr/>
        <a:lstStyle/>
        <a:p>
          <a:r>
            <a:rPr lang="es-ES" sz="1800" dirty="0">
              <a:latin typeface="Eurostile" panose="020B0504020202050204" pitchFamily="34" charset="77"/>
            </a:rPr>
            <a:t>Las modificaciones fónicas (ascenso o descenso) pueden atenuar o intensificar</a:t>
          </a:r>
        </a:p>
      </dgm:t>
    </dgm:pt>
    <dgm:pt modelId="{54BBE6DA-EE00-9747-ADEA-42E1A7744391}" type="parTrans" cxnId="{4CCCCA9B-38B1-A44F-B65C-EFC18DD6AF64}">
      <dgm:prSet custT="1"/>
      <dgm:spPr/>
      <dgm:t>
        <a:bodyPr/>
        <a:lstStyle/>
        <a:p>
          <a:endParaRPr lang="es-ES" sz="800">
            <a:latin typeface="Eurostile" panose="020B0504020202050204" pitchFamily="34" charset="77"/>
          </a:endParaRPr>
        </a:p>
      </dgm:t>
    </dgm:pt>
    <dgm:pt modelId="{8596F484-E7DE-3D4E-BD8A-8E643F1B97A8}" type="sibTrans" cxnId="{4CCCCA9B-38B1-A44F-B65C-EFC18DD6AF64}">
      <dgm:prSet/>
      <dgm:spPr/>
      <dgm:t>
        <a:bodyPr/>
        <a:lstStyle/>
        <a:p>
          <a:endParaRPr lang="es-ES">
            <a:latin typeface="Eurostile" panose="020B0504020202050204" pitchFamily="34" charset="77"/>
          </a:endParaRPr>
        </a:p>
      </dgm:t>
    </dgm:pt>
    <dgm:pt modelId="{DC57D5DC-2CA1-774D-9A19-08FED7999C3D}">
      <dgm:prSet custT="1"/>
      <dgm:spPr/>
      <dgm:t>
        <a:bodyPr/>
        <a:lstStyle/>
        <a:p>
          <a:r>
            <a:rPr lang="es-ES" sz="1800" dirty="0">
              <a:latin typeface="Eurostile" panose="020B0504020202050204" pitchFamily="34" charset="77"/>
            </a:rPr>
            <a:t>La imagen de los interlocutores es importante</a:t>
          </a:r>
        </a:p>
      </dgm:t>
    </dgm:pt>
    <dgm:pt modelId="{1F4BC1DA-FCFB-8A42-ACAA-DFE4F49B79D5}" type="parTrans" cxnId="{F02F0203-5889-3E45-9BB7-2A5C8DF79FA2}">
      <dgm:prSet custT="1"/>
      <dgm:spPr/>
      <dgm:t>
        <a:bodyPr/>
        <a:lstStyle/>
        <a:p>
          <a:endParaRPr lang="es-ES" sz="800">
            <a:latin typeface="Eurostile" panose="020B0504020202050204" pitchFamily="34" charset="77"/>
          </a:endParaRPr>
        </a:p>
      </dgm:t>
    </dgm:pt>
    <dgm:pt modelId="{D3F02264-2F2C-7B40-882A-63AEFE2A0C87}" type="sibTrans" cxnId="{F02F0203-5889-3E45-9BB7-2A5C8DF79FA2}">
      <dgm:prSet/>
      <dgm:spPr/>
      <dgm:t>
        <a:bodyPr/>
        <a:lstStyle/>
        <a:p>
          <a:endParaRPr lang="es-ES">
            <a:latin typeface="Eurostile" panose="020B0504020202050204" pitchFamily="34" charset="77"/>
          </a:endParaRPr>
        </a:p>
      </dgm:t>
    </dgm:pt>
    <dgm:pt modelId="{A3B0B10D-C936-1B46-8E58-DD817CDA5430}">
      <dgm:prSet custT="1"/>
      <dgm:spPr/>
      <dgm:t>
        <a:bodyPr/>
        <a:lstStyle/>
        <a:p>
          <a:r>
            <a:rPr lang="es-ES" sz="1800" dirty="0">
              <a:latin typeface="Eurostile" panose="020B0504020202050204" pitchFamily="34" charset="77"/>
            </a:rPr>
            <a:t>No se atenúa igual en discursos menos planificados</a:t>
          </a:r>
        </a:p>
      </dgm:t>
    </dgm:pt>
    <dgm:pt modelId="{A7DA4157-DE79-554A-A1FD-C3F500DF8606}" type="parTrans" cxnId="{FB222420-33DD-3145-A466-00023706D682}">
      <dgm:prSet custT="1"/>
      <dgm:spPr/>
      <dgm:t>
        <a:bodyPr/>
        <a:lstStyle/>
        <a:p>
          <a:endParaRPr lang="es-ES" sz="800">
            <a:latin typeface="Eurostile" panose="020B0504020202050204" pitchFamily="34" charset="77"/>
          </a:endParaRPr>
        </a:p>
      </dgm:t>
    </dgm:pt>
    <dgm:pt modelId="{9EF5064C-6BE7-3647-AB79-0D2C66616216}" type="sibTrans" cxnId="{FB222420-33DD-3145-A466-00023706D682}">
      <dgm:prSet/>
      <dgm:spPr/>
      <dgm:t>
        <a:bodyPr/>
        <a:lstStyle/>
        <a:p>
          <a:endParaRPr lang="es-ES">
            <a:latin typeface="Eurostile" panose="020B0504020202050204" pitchFamily="34" charset="77"/>
          </a:endParaRPr>
        </a:p>
      </dgm:t>
    </dgm:pt>
    <dgm:pt modelId="{DFEE0133-2032-9A48-ACB9-B5C1061D980C}">
      <dgm:prSet custT="1">
        <dgm:style>
          <a:lnRef idx="2">
            <a:schemeClr val="accent2"/>
          </a:lnRef>
          <a:fillRef idx="1">
            <a:schemeClr val="lt1"/>
          </a:fillRef>
          <a:effectRef idx="0">
            <a:schemeClr val="accent2"/>
          </a:effectRef>
          <a:fontRef idx="minor">
            <a:schemeClr val="dk1"/>
          </a:fontRef>
        </dgm:style>
      </dgm:prSet>
      <dgm:spPr/>
      <dgm:t>
        <a:bodyPr/>
        <a:lstStyle/>
        <a:p>
          <a:r>
            <a:rPr lang="es-ES" sz="1800" dirty="0">
              <a:latin typeface="Eurostile" panose="020B0504020202050204" pitchFamily="34" charset="77"/>
            </a:rPr>
            <a:t>Cualquier patrón </a:t>
          </a:r>
          <a:r>
            <a:rPr lang="es-ES" sz="1800" dirty="0" err="1">
              <a:latin typeface="Eurostile" panose="020B0504020202050204" pitchFamily="34" charset="77"/>
            </a:rPr>
            <a:t>entonativo</a:t>
          </a:r>
          <a:r>
            <a:rPr lang="es-ES" sz="1800" dirty="0">
              <a:latin typeface="Eurostile" panose="020B0504020202050204" pitchFamily="34" charset="77"/>
            </a:rPr>
            <a:t> es posible siempre que sea marcado en su contexto</a:t>
          </a:r>
        </a:p>
      </dgm:t>
    </dgm:pt>
    <dgm:pt modelId="{B616FF8E-B655-A34B-9939-BE711D940C26}" type="parTrans" cxnId="{770B3FBB-1A39-0F45-B255-CD838831907E}">
      <dgm:prSet custT="1"/>
      <dgm:spPr/>
      <dgm:t>
        <a:bodyPr/>
        <a:lstStyle/>
        <a:p>
          <a:endParaRPr lang="es-ES" sz="800">
            <a:latin typeface="Eurostile" panose="020B0504020202050204" pitchFamily="34" charset="77"/>
          </a:endParaRPr>
        </a:p>
      </dgm:t>
    </dgm:pt>
    <dgm:pt modelId="{CE44E808-5CE5-F34C-BD00-6BAD4861D623}" type="sibTrans" cxnId="{770B3FBB-1A39-0F45-B255-CD838831907E}">
      <dgm:prSet/>
      <dgm:spPr/>
      <dgm:t>
        <a:bodyPr/>
        <a:lstStyle/>
        <a:p>
          <a:endParaRPr lang="es-ES">
            <a:latin typeface="Eurostile" panose="020B0504020202050204" pitchFamily="34" charset="77"/>
          </a:endParaRPr>
        </a:p>
      </dgm:t>
    </dgm:pt>
    <dgm:pt modelId="{6BCA6E66-F56D-6A4D-AE46-A135DEDC2337}">
      <dgm:prSet custT="1">
        <dgm:style>
          <a:lnRef idx="2">
            <a:schemeClr val="accent2"/>
          </a:lnRef>
          <a:fillRef idx="1">
            <a:schemeClr val="lt1"/>
          </a:fillRef>
          <a:effectRef idx="0">
            <a:schemeClr val="accent2"/>
          </a:effectRef>
          <a:fontRef idx="minor">
            <a:schemeClr val="dk1"/>
          </a:fontRef>
        </dgm:style>
      </dgm:prSet>
      <dgm:spPr/>
      <dgm:t>
        <a:bodyPr/>
        <a:lstStyle/>
        <a:p>
          <a:r>
            <a:rPr lang="es-ES" sz="1800" dirty="0">
              <a:latin typeface="Eurostile" panose="020B0504020202050204" pitchFamily="34" charset="77"/>
            </a:rPr>
            <a:t>Conversación vs entrevista</a:t>
          </a:r>
        </a:p>
      </dgm:t>
    </dgm:pt>
    <dgm:pt modelId="{F0893396-E19A-6B42-A892-BBB57A5B0579}" type="parTrans" cxnId="{F65904DA-5884-3443-8ABE-6832FF6B1FCB}">
      <dgm:prSet custT="1"/>
      <dgm:spPr/>
      <dgm:t>
        <a:bodyPr/>
        <a:lstStyle/>
        <a:p>
          <a:endParaRPr lang="es-ES" sz="800">
            <a:latin typeface="Eurostile" panose="020B0504020202050204" pitchFamily="34" charset="77"/>
          </a:endParaRPr>
        </a:p>
      </dgm:t>
    </dgm:pt>
    <dgm:pt modelId="{6E27ADA9-8896-6D4F-8370-9F2C4CAA5D89}" type="sibTrans" cxnId="{F65904DA-5884-3443-8ABE-6832FF6B1FCB}">
      <dgm:prSet/>
      <dgm:spPr/>
      <dgm:t>
        <a:bodyPr/>
        <a:lstStyle/>
        <a:p>
          <a:endParaRPr lang="es-ES">
            <a:latin typeface="Eurostile" panose="020B0504020202050204" pitchFamily="34" charset="77"/>
          </a:endParaRPr>
        </a:p>
      </dgm:t>
    </dgm:pt>
    <dgm:pt modelId="{5C4643B1-454F-8E40-A42E-59AAF5A35679}">
      <dgm:prSet custT="1">
        <dgm:style>
          <a:lnRef idx="2">
            <a:schemeClr val="accent2"/>
          </a:lnRef>
          <a:fillRef idx="1">
            <a:schemeClr val="lt1"/>
          </a:fillRef>
          <a:effectRef idx="0">
            <a:schemeClr val="accent2"/>
          </a:effectRef>
          <a:fontRef idx="minor">
            <a:schemeClr val="dk1"/>
          </a:fontRef>
        </dgm:style>
      </dgm:prSet>
      <dgm:spPr/>
      <dgm:t>
        <a:bodyPr/>
        <a:lstStyle/>
        <a:p>
          <a:r>
            <a:rPr lang="es-ES" sz="1800" dirty="0">
              <a:latin typeface="Eurostile" panose="020B0504020202050204" pitchFamily="34" charset="77"/>
            </a:rPr>
            <a:t>También la de las personas no presentes</a:t>
          </a:r>
        </a:p>
      </dgm:t>
    </dgm:pt>
    <dgm:pt modelId="{68465593-5606-784F-97D0-4EED0EEF8D82}" type="parTrans" cxnId="{45ADC856-7CA6-DF43-87BC-3857D8E01757}">
      <dgm:prSet custT="1"/>
      <dgm:spPr/>
      <dgm:t>
        <a:bodyPr/>
        <a:lstStyle/>
        <a:p>
          <a:endParaRPr lang="es-ES" sz="800">
            <a:latin typeface="Eurostile" panose="020B0504020202050204" pitchFamily="34" charset="77"/>
          </a:endParaRPr>
        </a:p>
      </dgm:t>
    </dgm:pt>
    <dgm:pt modelId="{476ECFA7-C07E-5346-992F-229398D775A6}" type="sibTrans" cxnId="{45ADC856-7CA6-DF43-87BC-3857D8E01757}">
      <dgm:prSet/>
      <dgm:spPr/>
      <dgm:t>
        <a:bodyPr/>
        <a:lstStyle/>
        <a:p>
          <a:endParaRPr lang="es-ES">
            <a:latin typeface="Eurostile" panose="020B0504020202050204" pitchFamily="34" charset="77"/>
          </a:endParaRPr>
        </a:p>
      </dgm:t>
    </dgm:pt>
    <dgm:pt modelId="{1FD9F6CE-0DDC-A646-8247-CCDE9066DB58}">
      <dgm:prSet custT="1"/>
      <dgm:spPr/>
      <dgm:t>
        <a:bodyPr/>
        <a:lstStyle/>
        <a:p>
          <a:r>
            <a:rPr lang="es-ES" sz="1800" dirty="0">
              <a:latin typeface="Eurostile" panose="020B0504020202050204" pitchFamily="34" charset="77"/>
            </a:rPr>
            <a:t>La función 3 o reparación no es normalmente atenuación</a:t>
          </a:r>
        </a:p>
      </dgm:t>
    </dgm:pt>
    <dgm:pt modelId="{A78A3016-3283-4847-AC01-14374F0E0FAA}" type="parTrans" cxnId="{C42CD82B-8B3A-C74F-BBEE-EF1365986F19}">
      <dgm:prSet custT="1"/>
      <dgm:spPr/>
      <dgm:t>
        <a:bodyPr/>
        <a:lstStyle/>
        <a:p>
          <a:endParaRPr lang="es-ES" sz="1000">
            <a:latin typeface="Eurostile" panose="020B0504020202050204" pitchFamily="34" charset="77"/>
          </a:endParaRPr>
        </a:p>
      </dgm:t>
    </dgm:pt>
    <dgm:pt modelId="{A6A7EF8C-730D-E549-9E3E-5058A18FCF4E}" type="sibTrans" cxnId="{C42CD82B-8B3A-C74F-BBEE-EF1365986F19}">
      <dgm:prSet/>
      <dgm:spPr/>
      <dgm:t>
        <a:bodyPr/>
        <a:lstStyle/>
        <a:p>
          <a:endParaRPr lang="es-ES">
            <a:latin typeface="Eurostile" panose="020B0504020202050204" pitchFamily="34" charset="77"/>
          </a:endParaRPr>
        </a:p>
      </dgm:t>
    </dgm:pt>
    <dgm:pt modelId="{BA91C90A-045C-D04C-9B80-6E66657E59D1}">
      <dgm:prSet custT="1">
        <dgm:style>
          <a:lnRef idx="2">
            <a:schemeClr val="accent2"/>
          </a:lnRef>
          <a:fillRef idx="1">
            <a:schemeClr val="lt1"/>
          </a:fillRef>
          <a:effectRef idx="0">
            <a:schemeClr val="accent2"/>
          </a:effectRef>
          <a:fontRef idx="minor">
            <a:schemeClr val="dk1"/>
          </a:fontRef>
        </dgm:style>
      </dgm:prSet>
      <dgm:spPr/>
      <dgm:t>
        <a:bodyPr/>
        <a:lstStyle/>
        <a:p>
          <a:r>
            <a:rPr lang="es-ES" sz="1800" dirty="0">
              <a:latin typeface="Eurostile" panose="020B0504020202050204" pitchFamily="34" charset="77"/>
            </a:rPr>
            <a:t>Intensificación</a:t>
          </a:r>
        </a:p>
      </dgm:t>
    </dgm:pt>
    <dgm:pt modelId="{F5119970-31FB-3E4E-A16E-D675DDCB60C4}" type="parTrans" cxnId="{7B82EF41-B131-A842-A453-C689A1E34EBC}">
      <dgm:prSet custT="1"/>
      <dgm:spPr/>
      <dgm:t>
        <a:bodyPr/>
        <a:lstStyle/>
        <a:p>
          <a:endParaRPr lang="es-ES" sz="800">
            <a:latin typeface="Eurostile" panose="020B0504020202050204" pitchFamily="34" charset="77"/>
          </a:endParaRPr>
        </a:p>
      </dgm:t>
    </dgm:pt>
    <dgm:pt modelId="{3B7012CA-BF65-9C4A-9EB5-5F3B27C80F2B}" type="sibTrans" cxnId="{7B82EF41-B131-A842-A453-C689A1E34EBC}">
      <dgm:prSet/>
      <dgm:spPr/>
      <dgm:t>
        <a:bodyPr/>
        <a:lstStyle/>
        <a:p>
          <a:endParaRPr lang="es-ES">
            <a:latin typeface="Eurostile" panose="020B0504020202050204" pitchFamily="34" charset="77"/>
          </a:endParaRPr>
        </a:p>
      </dgm:t>
    </dgm:pt>
    <dgm:pt modelId="{A27A73EB-4710-4848-A8D0-BE40AA4C24D6}">
      <dgm:prSet/>
      <dgm:spPr/>
      <dgm:t>
        <a:bodyPr/>
        <a:lstStyle/>
        <a:p>
          <a:r>
            <a:rPr lang="es-ES" dirty="0">
              <a:latin typeface="Eurostile" panose="020B0504020202050204" pitchFamily="34" charset="77"/>
            </a:rPr>
            <a:t>La atenuación no es solo un fenómeno léxico o morfosintáctico</a:t>
          </a:r>
        </a:p>
      </dgm:t>
    </dgm:pt>
    <dgm:pt modelId="{04B7CFB7-DB5E-C047-BD41-FBC5FFCA8B4E}" type="parTrans" cxnId="{0F62B4B2-0AFC-8C4C-BFF5-9932F934618F}">
      <dgm:prSet/>
      <dgm:spPr/>
      <dgm:t>
        <a:bodyPr/>
        <a:lstStyle/>
        <a:p>
          <a:endParaRPr lang="es-ES">
            <a:latin typeface="Eurostile" panose="020B0504020202050204" pitchFamily="34" charset="77"/>
          </a:endParaRPr>
        </a:p>
      </dgm:t>
    </dgm:pt>
    <dgm:pt modelId="{0144160F-810F-8B4B-8C7C-9E6C848F69DC}" type="sibTrans" cxnId="{0F62B4B2-0AFC-8C4C-BFF5-9932F934618F}">
      <dgm:prSet/>
      <dgm:spPr/>
      <dgm:t>
        <a:bodyPr/>
        <a:lstStyle/>
        <a:p>
          <a:endParaRPr lang="es-ES">
            <a:latin typeface="Eurostile" panose="020B0504020202050204" pitchFamily="34" charset="77"/>
          </a:endParaRPr>
        </a:p>
      </dgm:t>
    </dgm:pt>
    <dgm:pt modelId="{D20F570E-65D1-FD4A-A8D3-CDCB11D30DEA}">
      <dgm:prSet custT="1">
        <dgm:style>
          <a:lnRef idx="2">
            <a:schemeClr val="accent2"/>
          </a:lnRef>
          <a:fillRef idx="1">
            <a:schemeClr val="lt1"/>
          </a:fillRef>
          <a:effectRef idx="0">
            <a:schemeClr val="accent2"/>
          </a:effectRef>
          <a:fontRef idx="minor">
            <a:schemeClr val="dk1"/>
          </a:fontRef>
        </dgm:style>
      </dgm:prSet>
      <dgm:spPr/>
      <dgm:t>
        <a:bodyPr/>
        <a:lstStyle/>
        <a:p>
          <a:r>
            <a:rPr lang="es-ES" sz="1800" dirty="0">
              <a:latin typeface="Eurostile" panose="020B0504020202050204" pitchFamily="34" charset="77"/>
            </a:rPr>
            <a:t>La atenuación fónica también es un factor</a:t>
          </a:r>
        </a:p>
      </dgm:t>
    </dgm:pt>
    <dgm:pt modelId="{407B7BF0-333F-9F41-8A79-DF9A2936E2F4}" type="parTrans" cxnId="{6BFBA1E0-701A-2842-B5A2-71CD5BB03C4F}">
      <dgm:prSet/>
      <dgm:spPr/>
      <dgm:t>
        <a:bodyPr/>
        <a:lstStyle/>
        <a:p>
          <a:endParaRPr lang="es-ES">
            <a:latin typeface="Eurostile" panose="020B0504020202050204" pitchFamily="34" charset="77"/>
          </a:endParaRPr>
        </a:p>
      </dgm:t>
    </dgm:pt>
    <dgm:pt modelId="{D8401D2F-9AB4-1A4B-B5C2-BA24F441BBB4}" type="sibTrans" cxnId="{6BFBA1E0-701A-2842-B5A2-71CD5BB03C4F}">
      <dgm:prSet/>
      <dgm:spPr/>
      <dgm:t>
        <a:bodyPr/>
        <a:lstStyle/>
        <a:p>
          <a:endParaRPr lang="es-ES">
            <a:latin typeface="Eurostile" panose="020B0504020202050204" pitchFamily="34" charset="77"/>
          </a:endParaRPr>
        </a:p>
      </dgm:t>
    </dgm:pt>
    <dgm:pt modelId="{A516341C-F73B-D344-BBF9-EFB79E953A5C}" type="pres">
      <dgm:prSet presAssocID="{19D1C5AC-45D9-0F4F-87D4-93386D4A0D9F}" presName="diagram" presStyleCnt="0">
        <dgm:presLayoutVars>
          <dgm:chPref val="1"/>
          <dgm:dir/>
          <dgm:animOne val="branch"/>
          <dgm:animLvl val="lvl"/>
          <dgm:resizeHandles val="exact"/>
        </dgm:presLayoutVars>
      </dgm:prSet>
      <dgm:spPr/>
    </dgm:pt>
    <dgm:pt modelId="{54058915-70BE-1349-BEE8-FBD77EA812E6}" type="pres">
      <dgm:prSet presAssocID="{46F6EE81-0ECE-F74A-B8FB-3F51B46B957C}" presName="root1" presStyleCnt="0"/>
      <dgm:spPr/>
    </dgm:pt>
    <dgm:pt modelId="{43671DCC-D017-2147-BCA0-E860820DB1FA}" type="pres">
      <dgm:prSet presAssocID="{46F6EE81-0ECE-F74A-B8FB-3F51B46B957C}" presName="LevelOneTextNode" presStyleLbl="node0" presStyleIdx="0" presStyleCnt="1" custScaleX="120372" custScaleY="238410" custLinFactNeighborX="-36796" custLinFactNeighborY="1472">
        <dgm:presLayoutVars>
          <dgm:chPref val="3"/>
        </dgm:presLayoutVars>
      </dgm:prSet>
      <dgm:spPr/>
    </dgm:pt>
    <dgm:pt modelId="{9F98D14A-639F-764F-B3BC-3D15A51BF741}" type="pres">
      <dgm:prSet presAssocID="{46F6EE81-0ECE-F74A-B8FB-3F51B46B957C}" presName="level2hierChild" presStyleCnt="0"/>
      <dgm:spPr/>
    </dgm:pt>
    <dgm:pt modelId="{F68B15B7-8F3D-F748-8A96-8A08C3AEDD1D}" type="pres">
      <dgm:prSet presAssocID="{31867AA7-A287-CC40-98FA-F9120198EA1D}" presName="conn2-1" presStyleLbl="parChTrans1D2" presStyleIdx="0" presStyleCnt="5"/>
      <dgm:spPr/>
    </dgm:pt>
    <dgm:pt modelId="{44D6F82B-7956-5D46-A85D-4D2C8635AF1C}" type="pres">
      <dgm:prSet presAssocID="{31867AA7-A287-CC40-98FA-F9120198EA1D}" presName="connTx" presStyleLbl="parChTrans1D2" presStyleIdx="0" presStyleCnt="5"/>
      <dgm:spPr/>
    </dgm:pt>
    <dgm:pt modelId="{542D2930-55BF-A54A-9EFA-7DB44E96D44E}" type="pres">
      <dgm:prSet presAssocID="{A0390BBB-D0D5-7E47-9010-83885AA7330E}" presName="root2" presStyleCnt="0"/>
      <dgm:spPr/>
    </dgm:pt>
    <dgm:pt modelId="{C5F72D4D-FA3D-BB4D-861C-35268B8B15A2}" type="pres">
      <dgm:prSet presAssocID="{A0390BBB-D0D5-7E47-9010-83885AA7330E}" presName="LevelTwoTextNode" presStyleLbl="node2" presStyleIdx="0" presStyleCnt="5" custScaleX="274689">
        <dgm:presLayoutVars>
          <dgm:chPref val="3"/>
        </dgm:presLayoutVars>
      </dgm:prSet>
      <dgm:spPr/>
    </dgm:pt>
    <dgm:pt modelId="{88667576-E454-E442-8BB4-C9A88E7333F1}" type="pres">
      <dgm:prSet presAssocID="{A0390BBB-D0D5-7E47-9010-83885AA7330E}" presName="level3hierChild" presStyleCnt="0"/>
      <dgm:spPr/>
    </dgm:pt>
    <dgm:pt modelId="{F6592089-F3F0-024C-B56F-683253D8CCC0}" type="pres">
      <dgm:prSet presAssocID="{54BBE6DA-EE00-9747-ADEA-42E1A7744391}" presName="conn2-1" presStyleLbl="parChTrans1D3" presStyleIdx="0" presStyleCnt="6"/>
      <dgm:spPr/>
    </dgm:pt>
    <dgm:pt modelId="{4D9D9B21-D116-B949-8103-4B81B17811A2}" type="pres">
      <dgm:prSet presAssocID="{54BBE6DA-EE00-9747-ADEA-42E1A7744391}" presName="connTx" presStyleLbl="parChTrans1D3" presStyleIdx="0" presStyleCnt="6"/>
      <dgm:spPr/>
    </dgm:pt>
    <dgm:pt modelId="{E90E56A2-540C-7B42-A1DD-FFB233D26CB8}" type="pres">
      <dgm:prSet presAssocID="{1A816CB7-F8DF-B042-96C2-E3BB99C78DED}" presName="root2" presStyleCnt="0"/>
      <dgm:spPr/>
    </dgm:pt>
    <dgm:pt modelId="{19E8DCB0-D808-C941-9E4C-CE55E62AAE1B}" type="pres">
      <dgm:prSet presAssocID="{1A816CB7-F8DF-B042-96C2-E3BB99C78DED}" presName="LevelTwoTextNode" presStyleLbl="node3" presStyleIdx="0" presStyleCnt="6" custScaleX="329355">
        <dgm:presLayoutVars>
          <dgm:chPref val="3"/>
        </dgm:presLayoutVars>
      </dgm:prSet>
      <dgm:spPr/>
    </dgm:pt>
    <dgm:pt modelId="{63986B52-7A44-8541-A1ED-61492954074B}" type="pres">
      <dgm:prSet presAssocID="{1A816CB7-F8DF-B042-96C2-E3BB99C78DED}" presName="level3hierChild" presStyleCnt="0"/>
      <dgm:spPr/>
    </dgm:pt>
    <dgm:pt modelId="{696B21D5-D3E1-A542-BEA4-6D5F44A66DFE}" type="pres">
      <dgm:prSet presAssocID="{B616FF8E-B655-A34B-9939-BE711D940C26}" presName="conn2-1" presStyleLbl="parChTrans1D3" presStyleIdx="1" presStyleCnt="6"/>
      <dgm:spPr/>
    </dgm:pt>
    <dgm:pt modelId="{635F6030-15F2-5945-BB6C-BC6229EA5A79}" type="pres">
      <dgm:prSet presAssocID="{B616FF8E-B655-A34B-9939-BE711D940C26}" presName="connTx" presStyleLbl="parChTrans1D3" presStyleIdx="1" presStyleCnt="6"/>
      <dgm:spPr/>
    </dgm:pt>
    <dgm:pt modelId="{5BB32B31-EFF0-A549-A199-5B4817EA7803}" type="pres">
      <dgm:prSet presAssocID="{DFEE0133-2032-9A48-ACB9-B5C1061D980C}" presName="root2" presStyleCnt="0"/>
      <dgm:spPr/>
    </dgm:pt>
    <dgm:pt modelId="{3B690327-367A-424E-B2B5-428D7D66968D}" type="pres">
      <dgm:prSet presAssocID="{DFEE0133-2032-9A48-ACB9-B5C1061D980C}" presName="LevelTwoTextNode" presStyleLbl="node3" presStyleIdx="1" presStyleCnt="6" custScaleX="329599">
        <dgm:presLayoutVars>
          <dgm:chPref val="3"/>
        </dgm:presLayoutVars>
      </dgm:prSet>
      <dgm:spPr/>
    </dgm:pt>
    <dgm:pt modelId="{DCCB8B6E-63CA-DF42-8DD7-FD42FDFA7FDD}" type="pres">
      <dgm:prSet presAssocID="{DFEE0133-2032-9A48-ACB9-B5C1061D980C}" presName="level3hierChild" presStyleCnt="0"/>
      <dgm:spPr/>
    </dgm:pt>
    <dgm:pt modelId="{24981BCA-EB4F-7640-BB29-580B51B0362D}" type="pres">
      <dgm:prSet presAssocID="{1F4BC1DA-FCFB-8A42-ACAA-DFE4F49B79D5}" presName="conn2-1" presStyleLbl="parChTrans1D2" presStyleIdx="1" presStyleCnt="5"/>
      <dgm:spPr/>
    </dgm:pt>
    <dgm:pt modelId="{41DD62D9-16FD-AC4E-900F-4F31113B7CFD}" type="pres">
      <dgm:prSet presAssocID="{1F4BC1DA-FCFB-8A42-ACAA-DFE4F49B79D5}" presName="connTx" presStyleLbl="parChTrans1D2" presStyleIdx="1" presStyleCnt="5"/>
      <dgm:spPr/>
    </dgm:pt>
    <dgm:pt modelId="{F4A9C84D-CF98-6C42-900C-83A834D44127}" type="pres">
      <dgm:prSet presAssocID="{DC57D5DC-2CA1-774D-9A19-08FED7999C3D}" presName="root2" presStyleCnt="0"/>
      <dgm:spPr/>
    </dgm:pt>
    <dgm:pt modelId="{D449CCA3-1E5D-3046-B5B5-DE226098ADB3}" type="pres">
      <dgm:prSet presAssocID="{DC57D5DC-2CA1-774D-9A19-08FED7999C3D}" presName="LevelTwoTextNode" presStyleLbl="node2" presStyleIdx="1" presStyleCnt="5" custScaleX="275523">
        <dgm:presLayoutVars>
          <dgm:chPref val="3"/>
        </dgm:presLayoutVars>
      </dgm:prSet>
      <dgm:spPr/>
    </dgm:pt>
    <dgm:pt modelId="{05EBE7CB-7A81-E44C-ABCB-FC7A77C86C9E}" type="pres">
      <dgm:prSet presAssocID="{DC57D5DC-2CA1-774D-9A19-08FED7999C3D}" presName="level3hierChild" presStyleCnt="0"/>
      <dgm:spPr/>
    </dgm:pt>
    <dgm:pt modelId="{4AB570EE-805D-F941-8BBB-D8519E67820E}" type="pres">
      <dgm:prSet presAssocID="{68465593-5606-784F-97D0-4EED0EEF8D82}" presName="conn2-1" presStyleLbl="parChTrans1D3" presStyleIdx="2" presStyleCnt="6"/>
      <dgm:spPr/>
    </dgm:pt>
    <dgm:pt modelId="{D09EB27D-584C-9D48-94F8-31791EE3F733}" type="pres">
      <dgm:prSet presAssocID="{68465593-5606-784F-97D0-4EED0EEF8D82}" presName="connTx" presStyleLbl="parChTrans1D3" presStyleIdx="2" presStyleCnt="6"/>
      <dgm:spPr/>
    </dgm:pt>
    <dgm:pt modelId="{8A97F9DB-491B-F84A-BE5A-421FD8123B73}" type="pres">
      <dgm:prSet presAssocID="{5C4643B1-454F-8E40-A42E-59AAF5A35679}" presName="root2" presStyleCnt="0"/>
      <dgm:spPr/>
    </dgm:pt>
    <dgm:pt modelId="{13E0D626-6B41-0A4B-993C-480FAE320990}" type="pres">
      <dgm:prSet presAssocID="{5C4643B1-454F-8E40-A42E-59AAF5A35679}" presName="LevelTwoTextNode" presStyleLbl="node3" presStyleIdx="2" presStyleCnt="6" custScaleX="330086">
        <dgm:presLayoutVars>
          <dgm:chPref val="3"/>
        </dgm:presLayoutVars>
      </dgm:prSet>
      <dgm:spPr/>
    </dgm:pt>
    <dgm:pt modelId="{4B4801C4-ECDF-DB4A-A6AA-2EA87CDACD8F}" type="pres">
      <dgm:prSet presAssocID="{5C4643B1-454F-8E40-A42E-59AAF5A35679}" presName="level3hierChild" presStyleCnt="0"/>
      <dgm:spPr/>
    </dgm:pt>
    <dgm:pt modelId="{AD5C06F3-39DB-C54F-8C6A-DFBC61CC749E}" type="pres">
      <dgm:prSet presAssocID="{04B7CFB7-DB5E-C047-BD41-FBC5FFCA8B4E}" presName="conn2-1" presStyleLbl="parChTrans1D2" presStyleIdx="2" presStyleCnt="5"/>
      <dgm:spPr/>
    </dgm:pt>
    <dgm:pt modelId="{CB730A68-6700-E74D-A4D7-2D3590308793}" type="pres">
      <dgm:prSet presAssocID="{04B7CFB7-DB5E-C047-BD41-FBC5FFCA8B4E}" presName="connTx" presStyleLbl="parChTrans1D2" presStyleIdx="2" presStyleCnt="5"/>
      <dgm:spPr/>
    </dgm:pt>
    <dgm:pt modelId="{9039ACC3-E5A2-934A-992D-CB081D5DDBF0}" type="pres">
      <dgm:prSet presAssocID="{A27A73EB-4710-4848-A8D0-BE40AA4C24D6}" presName="root2" presStyleCnt="0"/>
      <dgm:spPr/>
    </dgm:pt>
    <dgm:pt modelId="{0D2E4E6A-07B7-9148-B166-B392F30224E4}" type="pres">
      <dgm:prSet presAssocID="{A27A73EB-4710-4848-A8D0-BE40AA4C24D6}" presName="LevelTwoTextNode" presStyleLbl="node2" presStyleIdx="2" presStyleCnt="5" custScaleX="275069">
        <dgm:presLayoutVars>
          <dgm:chPref val="3"/>
        </dgm:presLayoutVars>
      </dgm:prSet>
      <dgm:spPr/>
    </dgm:pt>
    <dgm:pt modelId="{1D8F33E7-E2BD-9246-93AB-735035285211}" type="pres">
      <dgm:prSet presAssocID="{A27A73EB-4710-4848-A8D0-BE40AA4C24D6}" presName="level3hierChild" presStyleCnt="0"/>
      <dgm:spPr/>
    </dgm:pt>
    <dgm:pt modelId="{B14DA0C3-C6C4-F14D-AF6B-409F66EA67AB}" type="pres">
      <dgm:prSet presAssocID="{407B7BF0-333F-9F41-8A79-DF9A2936E2F4}" presName="conn2-1" presStyleLbl="parChTrans1D3" presStyleIdx="3" presStyleCnt="6"/>
      <dgm:spPr/>
    </dgm:pt>
    <dgm:pt modelId="{1E85300E-215A-8B4E-8400-A99A1B0B1C76}" type="pres">
      <dgm:prSet presAssocID="{407B7BF0-333F-9F41-8A79-DF9A2936E2F4}" presName="connTx" presStyleLbl="parChTrans1D3" presStyleIdx="3" presStyleCnt="6"/>
      <dgm:spPr/>
    </dgm:pt>
    <dgm:pt modelId="{E20D425F-DBE5-C142-8357-A2A26030D755}" type="pres">
      <dgm:prSet presAssocID="{D20F570E-65D1-FD4A-A8D3-CDCB11D30DEA}" presName="root2" presStyleCnt="0"/>
      <dgm:spPr/>
    </dgm:pt>
    <dgm:pt modelId="{6F6507E5-F6E0-544D-8D63-0E6C1180C74E}" type="pres">
      <dgm:prSet presAssocID="{D20F570E-65D1-FD4A-A8D3-CDCB11D30DEA}" presName="LevelTwoTextNode" presStyleLbl="node3" presStyleIdx="3" presStyleCnt="6" custScaleX="334134" custScaleY="100195">
        <dgm:presLayoutVars>
          <dgm:chPref val="3"/>
        </dgm:presLayoutVars>
      </dgm:prSet>
      <dgm:spPr/>
    </dgm:pt>
    <dgm:pt modelId="{2380993E-281D-E042-AD92-9898A074E4EE}" type="pres">
      <dgm:prSet presAssocID="{D20F570E-65D1-FD4A-A8D3-CDCB11D30DEA}" presName="level3hierChild" presStyleCnt="0"/>
      <dgm:spPr/>
    </dgm:pt>
    <dgm:pt modelId="{36D49CB7-B8BD-2446-B684-FB496B7B4C88}" type="pres">
      <dgm:prSet presAssocID="{A7DA4157-DE79-554A-A1FD-C3F500DF8606}" presName="conn2-1" presStyleLbl="parChTrans1D2" presStyleIdx="3" presStyleCnt="5"/>
      <dgm:spPr/>
    </dgm:pt>
    <dgm:pt modelId="{983234B9-8CB6-D243-9743-945380E72249}" type="pres">
      <dgm:prSet presAssocID="{A7DA4157-DE79-554A-A1FD-C3F500DF8606}" presName="connTx" presStyleLbl="parChTrans1D2" presStyleIdx="3" presStyleCnt="5"/>
      <dgm:spPr/>
    </dgm:pt>
    <dgm:pt modelId="{0915D2E4-4C35-084B-96A5-A87400B7F396}" type="pres">
      <dgm:prSet presAssocID="{A3B0B10D-C936-1B46-8E58-DD817CDA5430}" presName="root2" presStyleCnt="0"/>
      <dgm:spPr/>
    </dgm:pt>
    <dgm:pt modelId="{C81E8CD3-A7FC-FC44-B14B-31B4C2BFFFA3}" type="pres">
      <dgm:prSet presAssocID="{A3B0B10D-C936-1B46-8E58-DD817CDA5430}" presName="LevelTwoTextNode" presStyleLbl="node2" presStyleIdx="3" presStyleCnt="5" custScaleX="275597">
        <dgm:presLayoutVars>
          <dgm:chPref val="3"/>
        </dgm:presLayoutVars>
      </dgm:prSet>
      <dgm:spPr/>
    </dgm:pt>
    <dgm:pt modelId="{83505637-220A-D540-A3F3-7D94CDEAFC2A}" type="pres">
      <dgm:prSet presAssocID="{A3B0B10D-C936-1B46-8E58-DD817CDA5430}" presName="level3hierChild" presStyleCnt="0"/>
      <dgm:spPr/>
    </dgm:pt>
    <dgm:pt modelId="{F40D40AA-5348-C840-9CBF-30E76CE7E0C6}" type="pres">
      <dgm:prSet presAssocID="{F0893396-E19A-6B42-A892-BBB57A5B0579}" presName="conn2-1" presStyleLbl="parChTrans1D3" presStyleIdx="4" presStyleCnt="6"/>
      <dgm:spPr/>
    </dgm:pt>
    <dgm:pt modelId="{D0F1EFF6-49F5-AA4A-B0AC-AE799FC622F5}" type="pres">
      <dgm:prSet presAssocID="{F0893396-E19A-6B42-A892-BBB57A5B0579}" presName="connTx" presStyleLbl="parChTrans1D3" presStyleIdx="4" presStyleCnt="6"/>
      <dgm:spPr/>
    </dgm:pt>
    <dgm:pt modelId="{450F2ECE-A5CD-8E4C-BE90-8097829E0010}" type="pres">
      <dgm:prSet presAssocID="{6BCA6E66-F56D-6A4D-AE46-A135DEDC2337}" presName="root2" presStyleCnt="0"/>
      <dgm:spPr/>
    </dgm:pt>
    <dgm:pt modelId="{0D51AFFC-E22F-E349-A1BC-C6B95DAF0BB0}" type="pres">
      <dgm:prSet presAssocID="{6BCA6E66-F56D-6A4D-AE46-A135DEDC2337}" presName="LevelTwoTextNode" presStyleLbl="node3" presStyleIdx="4" presStyleCnt="6" custScaleX="330086">
        <dgm:presLayoutVars>
          <dgm:chPref val="3"/>
        </dgm:presLayoutVars>
      </dgm:prSet>
      <dgm:spPr/>
    </dgm:pt>
    <dgm:pt modelId="{4A159644-72F7-7740-9FD4-42368CF4EF0D}" type="pres">
      <dgm:prSet presAssocID="{6BCA6E66-F56D-6A4D-AE46-A135DEDC2337}" presName="level3hierChild" presStyleCnt="0"/>
      <dgm:spPr/>
    </dgm:pt>
    <dgm:pt modelId="{BA5DA974-1FC9-2841-B02E-8BA8C0ABF926}" type="pres">
      <dgm:prSet presAssocID="{A78A3016-3283-4847-AC01-14374F0E0FAA}" presName="conn2-1" presStyleLbl="parChTrans1D2" presStyleIdx="4" presStyleCnt="5"/>
      <dgm:spPr/>
    </dgm:pt>
    <dgm:pt modelId="{7729D8C5-3485-BC4D-B3E6-956DCCA7B896}" type="pres">
      <dgm:prSet presAssocID="{A78A3016-3283-4847-AC01-14374F0E0FAA}" presName="connTx" presStyleLbl="parChTrans1D2" presStyleIdx="4" presStyleCnt="5"/>
      <dgm:spPr/>
    </dgm:pt>
    <dgm:pt modelId="{43E0A820-4008-5640-96C7-56645D32F713}" type="pres">
      <dgm:prSet presAssocID="{1FD9F6CE-0DDC-A646-8247-CCDE9066DB58}" presName="root2" presStyleCnt="0"/>
      <dgm:spPr/>
    </dgm:pt>
    <dgm:pt modelId="{1F25487F-961A-3C4F-BE06-645EDB209DF3}" type="pres">
      <dgm:prSet presAssocID="{1FD9F6CE-0DDC-A646-8247-CCDE9066DB58}" presName="LevelTwoTextNode" presStyleLbl="node2" presStyleIdx="4" presStyleCnt="5" custScaleX="275597">
        <dgm:presLayoutVars>
          <dgm:chPref val="3"/>
        </dgm:presLayoutVars>
      </dgm:prSet>
      <dgm:spPr/>
    </dgm:pt>
    <dgm:pt modelId="{A988F058-80CC-F647-BEE9-7746FFA888CE}" type="pres">
      <dgm:prSet presAssocID="{1FD9F6CE-0DDC-A646-8247-CCDE9066DB58}" presName="level3hierChild" presStyleCnt="0"/>
      <dgm:spPr/>
    </dgm:pt>
    <dgm:pt modelId="{EA6552D7-B0B7-2B42-A833-8D52BDF44997}" type="pres">
      <dgm:prSet presAssocID="{F5119970-31FB-3E4E-A16E-D675DDCB60C4}" presName="conn2-1" presStyleLbl="parChTrans1D3" presStyleIdx="5" presStyleCnt="6"/>
      <dgm:spPr/>
    </dgm:pt>
    <dgm:pt modelId="{E62C5D45-A211-774B-84D7-98E5EFA5D2DB}" type="pres">
      <dgm:prSet presAssocID="{F5119970-31FB-3E4E-A16E-D675DDCB60C4}" presName="connTx" presStyleLbl="parChTrans1D3" presStyleIdx="5" presStyleCnt="6"/>
      <dgm:spPr/>
    </dgm:pt>
    <dgm:pt modelId="{D559B581-C10D-8E44-AAA1-5B5219466893}" type="pres">
      <dgm:prSet presAssocID="{BA91C90A-045C-D04C-9B80-6E66657E59D1}" presName="root2" presStyleCnt="0"/>
      <dgm:spPr/>
    </dgm:pt>
    <dgm:pt modelId="{855A37BE-F7A3-0342-8F09-17A6F82034A3}" type="pres">
      <dgm:prSet presAssocID="{BA91C90A-045C-D04C-9B80-6E66657E59D1}" presName="LevelTwoTextNode" presStyleLbl="node3" presStyleIdx="5" presStyleCnt="6" custScaleX="330086">
        <dgm:presLayoutVars>
          <dgm:chPref val="3"/>
        </dgm:presLayoutVars>
      </dgm:prSet>
      <dgm:spPr/>
    </dgm:pt>
    <dgm:pt modelId="{CD2B1D83-4126-2248-B6B2-B5D36C2B3330}" type="pres">
      <dgm:prSet presAssocID="{BA91C90A-045C-D04C-9B80-6E66657E59D1}" presName="level3hierChild" presStyleCnt="0"/>
      <dgm:spPr/>
    </dgm:pt>
  </dgm:ptLst>
  <dgm:cxnLst>
    <dgm:cxn modelId="{C8307C01-B933-A241-BA11-D6A31716A44D}" type="presOf" srcId="{F0893396-E19A-6B42-A892-BBB57A5B0579}" destId="{D0F1EFF6-49F5-AA4A-B0AC-AE799FC622F5}" srcOrd="1" destOrd="0" presId="urn:microsoft.com/office/officeart/2005/8/layout/hierarchy2"/>
    <dgm:cxn modelId="{F02F0203-5889-3E45-9BB7-2A5C8DF79FA2}" srcId="{46F6EE81-0ECE-F74A-B8FB-3F51B46B957C}" destId="{DC57D5DC-2CA1-774D-9A19-08FED7999C3D}" srcOrd="1" destOrd="0" parTransId="{1F4BC1DA-FCFB-8A42-ACAA-DFE4F49B79D5}" sibTransId="{D3F02264-2F2C-7B40-882A-63AEFE2A0C87}"/>
    <dgm:cxn modelId="{BC158304-3BA7-8B44-A6FE-7FDEBA69C575}" type="presOf" srcId="{B616FF8E-B655-A34B-9939-BE711D940C26}" destId="{635F6030-15F2-5945-BB6C-BC6229EA5A79}" srcOrd="1" destOrd="0" presId="urn:microsoft.com/office/officeart/2005/8/layout/hierarchy2"/>
    <dgm:cxn modelId="{D1602D07-2261-124A-A533-8705C3CE2E61}" type="presOf" srcId="{A7DA4157-DE79-554A-A1FD-C3F500DF8606}" destId="{36D49CB7-B8BD-2446-B684-FB496B7B4C88}" srcOrd="0" destOrd="0" presId="urn:microsoft.com/office/officeart/2005/8/layout/hierarchy2"/>
    <dgm:cxn modelId="{DD20EA13-64A7-DF47-A6F0-C3EE47826416}" type="presOf" srcId="{407B7BF0-333F-9F41-8A79-DF9A2936E2F4}" destId="{1E85300E-215A-8B4E-8400-A99A1B0B1C76}" srcOrd="1" destOrd="0" presId="urn:microsoft.com/office/officeart/2005/8/layout/hierarchy2"/>
    <dgm:cxn modelId="{CECD9516-2A8D-2E41-87E5-ED9FDF5A8074}" type="presOf" srcId="{19D1C5AC-45D9-0F4F-87D4-93386D4A0D9F}" destId="{A516341C-F73B-D344-BBF9-EFB79E953A5C}" srcOrd="0" destOrd="0" presId="urn:microsoft.com/office/officeart/2005/8/layout/hierarchy2"/>
    <dgm:cxn modelId="{6396191C-4FD5-6D4D-91E8-A31E59C7E422}" type="presOf" srcId="{A78A3016-3283-4847-AC01-14374F0E0FAA}" destId="{7729D8C5-3485-BC4D-B3E6-956DCCA7B896}" srcOrd="1" destOrd="0" presId="urn:microsoft.com/office/officeart/2005/8/layout/hierarchy2"/>
    <dgm:cxn modelId="{FB222420-33DD-3145-A466-00023706D682}" srcId="{46F6EE81-0ECE-F74A-B8FB-3F51B46B957C}" destId="{A3B0B10D-C936-1B46-8E58-DD817CDA5430}" srcOrd="3" destOrd="0" parTransId="{A7DA4157-DE79-554A-A1FD-C3F500DF8606}" sibTransId="{9EF5064C-6BE7-3647-AB79-0D2C66616216}"/>
    <dgm:cxn modelId="{C42CD82B-8B3A-C74F-BBEE-EF1365986F19}" srcId="{46F6EE81-0ECE-F74A-B8FB-3F51B46B957C}" destId="{1FD9F6CE-0DDC-A646-8247-CCDE9066DB58}" srcOrd="4" destOrd="0" parTransId="{A78A3016-3283-4847-AC01-14374F0E0FAA}" sibTransId="{A6A7EF8C-730D-E549-9E3E-5058A18FCF4E}"/>
    <dgm:cxn modelId="{8C8CDA30-0A71-1140-8E0E-A0750BE0E637}" type="presOf" srcId="{A78A3016-3283-4847-AC01-14374F0E0FAA}" destId="{BA5DA974-1FC9-2841-B02E-8BA8C0ABF926}" srcOrd="0" destOrd="0" presId="urn:microsoft.com/office/officeart/2005/8/layout/hierarchy2"/>
    <dgm:cxn modelId="{083EED33-00A1-7B49-A3A8-25AA65E33D6C}" type="presOf" srcId="{F0893396-E19A-6B42-A892-BBB57A5B0579}" destId="{F40D40AA-5348-C840-9CBF-30E76CE7E0C6}" srcOrd="0" destOrd="0" presId="urn:microsoft.com/office/officeart/2005/8/layout/hierarchy2"/>
    <dgm:cxn modelId="{445ECE3D-E1C2-9D46-AB37-9729E398AF2D}" type="presOf" srcId="{31867AA7-A287-CC40-98FA-F9120198EA1D}" destId="{44D6F82B-7956-5D46-A85D-4D2C8635AF1C}" srcOrd="1" destOrd="0" presId="urn:microsoft.com/office/officeart/2005/8/layout/hierarchy2"/>
    <dgm:cxn modelId="{5C66413E-D044-0D4E-B034-74D87C3B7D8C}" type="presOf" srcId="{407B7BF0-333F-9F41-8A79-DF9A2936E2F4}" destId="{B14DA0C3-C6C4-F14D-AF6B-409F66EA67AB}" srcOrd="0" destOrd="0" presId="urn:microsoft.com/office/officeart/2005/8/layout/hierarchy2"/>
    <dgm:cxn modelId="{55904640-1165-B940-AA8B-6BC0D7773C4F}" type="presOf" srcId="{04B7CFB7-DB5E-C047-BD41-FBC5FFCA8B4E}" destId="{AD5C06F3-39DB-C54F-8C6A-DFBC61CC749E}" srcOrd="0" destOrd="0" presId="urn:microsoft.com/office/officeart/2005/8/layout/hierarchy2"/>
    <dgm:cxn modelId="{7B82EF41-B131-A842-A453-C689A1E34EBC}" srcId="{1FD9F6CE-0DDC-A646-8247-CCDE9066DB58}" destId="{BA91C90A-045C-D04C-9B80-6E66657E59D1}" srcOrd="0" destOrd="0" parTransId="{F5119970-31FB-3E4E-A16E-D675DDCB60C4}" sibTransId="{3B7012CA-BF65-9C4A-9EB5-5F3B27C80F2B}"/>
    <dgm:cxn modelId="{A40A4A45-6A1C-2C4D-B9BD-BD0C677AD70F}" type="presOf" srcId="{54BBE6DA-EE00-9747-ADEA-42E1A7744391}" destId="{F6592089-F3F0-024C-B56F-683253D8CCC0}" srcOrd="0" destOrd="0" presId="urn:microsoft.com/office/officeart/2005/8/layout/hierarchy2"/>
    <dgm:cxn modelId="{6683EB53-39F0-984B-BC9C-7E049875DD67}" type="presOf" srcId="{68465593-5606-784F-97D0-4EED0EEF8D82}" destId="{4AB570EE-805D-F941-8BBB-D8519E67820E}" srcOrd="0" destOrd="0" presId="urn:microsoft.com/office/officeart/2005/8/layout/hierarchy2"/>
    <dgm:cxn modelId="{45ADC856-7CA6-DF43-87BC-3857D8E01757}" srcId="{DC57D5DC-2CA1-774D-9A19-08FED7999C3D}" destId="{5C4643B1-454F-8E40-A42E-59AAF5A35679}" srcOrd="0" destOrd="0" parTransId="{68465593-5606-784F-97D0-4EED0EEF8D82}" sibTransId="{476ECFA7-C07E-5346-992F-229398D775A6}"/>
    <dgm:cxn modelId="{1CF8545E-F422-4049-83CD-20BDA5536CB2}" srcId="{19D1C5AC-45D9-0F4F-87D4-93386D4A0D9F}" destId="{46F6EE81-0ECE-F74A-B8FB-3F51B46B957C}" srcOrd="0" destOrd="0" parTransId="{F2F25F8F-6C1A-914A-BA5F-DDBBB34DD00B}" sibTransId="{83E33BD6-5A2D-354C-B94E-CEABA790BC69}"/>
    <dgm:cxn modelId="{8FE87A60-21C8-414E-9C8E-219745C874A5}" type="presOf" srcId="{F5119970-31FB-3E4E-A16E-D675DDCB60C4}" destId="{E62C5D45-A211-774B-84D7-98E5EFA5D2DB}" srcOrd="1" destOrd="0" presId="urn:microsoft.com/office/officeart/2005/8/layout/hierarchy2"/>
    <dgm:cxn modelId="{CFB5BC62-0D30-6A4E-9F24-4CCEBE939166}" type="presOf" srcId="{A7DA4157-DE79-554A-A1FD-C3F500DF8606}" destId="{983234B9-8CB6-D243-9743-945380E72249}" srcOrd="1" destOrd="0" presId="urn:microsoft.com/office/officeart/2005/8/layout/hierarchy2"/>
    <dgm:cxn modelId="{A274216B-0D45-6F4F-B409-30C479582482}" type="presOf" srcId="{DC57D5DC-2CA1-774D-9A19-08FED7999C3D}" destId="{D449CCA3-1E5D-3046-B5B5-DE226098ADB3}" srcOrd="0" destOrd="0" presId="urn:microsoft.com/office/officeart/2005/8/layout/hierarchy2"/>
    <dgm:cxn modelId="{8036037C-E820-1D46-936E-7E681A56B8CD}" type="presOf" srcId="{B616FF8E-B655-A34B-9939-BE711D940C26}" destId="{696B21D5-D3E1-A542-BEA4-6D5F44A66DFE}" srcOrd="0" destOrd="0" presId="urn:microsoft.com/office/officeart/2005/8/layout/hierarchy2"/>
    <dgm:cxn modelId="{57AB5C84-6D92-DF4C-B656-99054DF42B1C}" type="presOf" srcId="{DFEE0133-2032-9A48-ACB9-B5C1061D980C}" destId="{3B690327-367A-424E-B2B5-428D7D66968D}" srcOrd="0" destOrd="0" presId="urn:microsoft.com/office/officeart/2005/8/layout/hierarchy2"/>
    <dgm:cxn modelId="{C2C41B85-C343-384D-B308-91ECC5C36111}" type="presOf" srcId="{68465593-5606-784F-97D0-4EED0EEF8D82}" destId="{D09EB27D-584C-9D48-94F8-31791EE3F733}" srcOrd="1" destOrd="0" presId="urn:microsoft.com/office/officeart/2005/8/layout/hierarchy2"/>
    <dgm:cxn modelId="{05FD6791-2606-C642-A14C-2160EFF6F001}" type="presOf" srcId="{D20F570E-65D1-FD4A-A8D3-CDCB11D30DEA}" destId="{6F6507E5-F6E0-544D-8D63-0E6C1180C74E}" srcOrd="0" destOrd="0" presId="urn:microsoft.com/office/officeart/2005/8/layout/hierarchy2"/>
    <dgm:cxn modelId="{82E5D194-D634-A642-AB6E-70E45719C374}" type="presOf" srcId="{54BBE6DA-EE00-9747-ADEA-42E1A7744391}" destId="{4D9D9B21-D116-B949-8103-4B81B17811A2}" srcOrd="1" destOrd="0" presId="urn:microsoft.com/office/officeart/2005/8/layout/hierarchy2"/>
    <dgm:cxn modelId="{8A2BA497-0AD3-B046-9E82-E4513E532574}" type="presOf" srcId="{5C4643B1-454F-8E40-A42E-59AAF5A35679}" destId="{13E0D626-6B41-0A4B-993C-480FAE320990}" srcOrd="0" destOrd="0" presId="urn:microsoft.com/office/officeart/2005/8/layout/hierarchy2"/>
    <dgm:cxn modelId="{4CCCCA9B-38B1-A44F-B65C-EFC18DD6AF64}" srcId="{A0390BBB-D0D5-7E47-9010-83885AA7330E}" destId="{1A816CB7-F8DF-B042-96C2-E3BB99C78DED}" srcOrd="0" destOrd="0" parTransId="{54BBE6DA-EE00-9747-ADEA-42E1A7744391}" sibTransId="{8596F484-E7DE-3D4E-BD8A-8E643F1B97A8}"/>
    <dgm:cxn modelId="{E3C3989C-5D0A-BF43-A189-34A682772AC8}" type="presOf" srcId="{04B7CFB7-DB5E-C047-BD41-FBC5FFCA8B4E}" destId="{CB730A68-6700-E74D-A4D7-2D3590308793}" srcOrd="1" destOrd="0" presId="urn:microsoft.com/office/officeart/2005/8/layout/hierarchy2"/>
    <dgm:cxn modelId="{676F59A9-D929-8646-8205-4CBFF8578A2E}" type="presOf" srcId="{46F6EE81-0ECE-F74A-B8FB-3F51B46B957C}" destId="{43671DCC-D017-2147-BCA0-E860820DB1FA}" srcOrd="0" destOrd="0" presId="urn:microsoft.com/office/officeart/2005/8/layout/hierarchy2"/>
    <dgm:cxn modelId="{0F62B4B2-0AFC-8C4C-BFF5-9932F934618F}" srcId="{46F6EE81-0ECE-F74A-B8FB-3F51B46B957C}" destId="{A27A73EB-4710-4848-A8D0-BE40AA4C24D6}" srcOrd="2" destOrd="0" parTransId="{04B7CFB7-DB5E-C047-BD41-FBC5FFCA8B4E}" sibTransId="{0144160F-810F-8B4B-8C7C-9E6C848F69DC}"/>
    <dgm:cxn modelId="{9A8A3BB9-28D1-3C44-8D36-5D9AE0123DC3}" type="presOf" srcId="{1A816CB7-F8DF-B042-96C2-E3BB99C78DED}" destId="{19E8DCB0-D808-C941-9E4C-CE55E62AAE1B}" srcOrd="0" destOrd="0" presId="urn:microsoft.com/office/officeart/2005/8/layout/hierarchy2"/>
    <dgm:cxn modelId="{770B3FBB-1A39-0F45-B255-CD838831907E}" srcId="{A0390BBB-D0D5-7E47-9010-83885AA7330E}" destId="{DFEE0133-2032-9A48-ACB9-B5C1061D980C}" srcOrd="1" destOrd="0" parTransId="{B616FF8E-B655-A34B-9939-BE711D940C26}" sibTransId="{CE44E808-5CE5-F34C-BD00-6BAD4861D623}"/>
    <dgm:cxn modelId="{F1DDC8BE-15A2-6549-877F-AC8D21F4D484}" type="presOf" srcId="{BA91C90A-045C-D04C-9B80-6E66657E59D1}" destId="{855A37BE-F7A3-0342-8F09-17A6F82034A3}" srcOrd="0" destOrd="0" presId="urn:microsoft.com/office/officeart/2005/8/layout/hierarchy2"/>
    <dgm:cxn modelId="{C121D6C4-2B91-844A-AA55-3D9A5A524C0E}" type="presOf" srcId="{A0390BBB-D0D5-7E47-9010-83885AA7330E}" destId="{C5F72D4D-FA3D-BB4D-861C-35268B8B15A2}" srcOrd="0" destOrd="0" presId="urn:microsoft.com/office/officeart/2005/8/layout/hierarchy2"/>
    <dgm:cxn modelId="{7BDB9ECD-3B81-6E41-BEC3-EC8E9A65936F}" type="presOf" srcId="{1FD9F6CE-0DDC-A646-8247-CCDE9066DB58}" destId="{1F25487F-961A-3C4F-BE06-645EDB209DF3}" srcOrd="0" destOrd="0" presId="urn:microsoft.com/office/officeart/2005/8/layout/hierarchy2"/>
    <dgm:cxn modelId="{7791A6CD-16B9-374C-B750-086501F48AA1}" type="presOf" srcId="{1F4BC1DA-FCFB-8A42-ACAA-DFE4F49B79D5}" destId="{24981BCA-EB4F-7640-BB29-580B51B0362D}" srcOrd="0" destOrd="0" presId="urn:microsoft.com/office/officeart/2005/8/layout/hierarchy2"/>
    <dgm:cxn modelId="{CEF353D2-08BB-1148-825E-4C91FE562C92}" type="presOf" srcId="{6BCA6E66-F56D-6A4D-AE46-A135DEDC2337}" destId="{0D51AFFC-E22F-E349-A1BC-C6B95DAF0BB0}" srcOrd="0" destOrd="0" presId="urn:microsoft.com/office/officeart/2005/8/layout/hierarchy2"/>
    <dgm:cxn modelId="{56D625D6-D46A-3443-8659-438C15D08B3A}" srcId="{46F6EE81-0ECE-F74A-B8FB-3F51B46B957C}" destId="{A0390BBB-D0D5-7E47-9010-83885AA7330E}" srcOrd="0" destOrd="0" parTransId="{31867AA7-A287-CC40-98FA-F9120198EA1D}" sibTransId="{A1E6A513-AD67-0D4C-8916-FA4AA6E48AD3}"/>
    <dgm:cxn modelId="{F65904DA-5884-3443-8ABE-6832FF6B1FCB}" srcId="{A3B0B10D-C936-1B46-8E58-DD817CDA5430}" destId="{6BCA6E66-F56D-6A4D-AE46-A135DEDC2337}" srcOrd="0" destOrd="0" parTransId="{F0893396-E19A-6B42-A892-BBB57A5B0579}" sibTransId="{6E27ADA9-8896-6D4F-8370-9F2C4CAA5D89}"/>
    <dgm:cxn modelId="{1BF9F7DF-61B0-C847-82B0-D12EF05A49A8}" type="presOf" srcId="{1F4BC1DA-FCFB-8A42-ACAA-DFE4F49B79D5}" destId="{41DD62D9-16FD-AC4E-900F-4F31113B7CFD}" srcOrd="1" destOrd="0" presId="urn:microsoft.com/office/officeart/2005/8/layout/hierarchy2"/>
    <dgm:cxn modelId="{6BFBA1E0-701A-2842-B5A2-71CD5BB03C4F}" srcId="{A27A73EB-4710-4848-A8D0-BE40AA4C24D6}" destId="{D20F570E-65D1-FD4A-A8D3-CDCB11D30DEA}" srcOrd="0" destOrd="0" parTransId="{407B7BF0-333F-9F41-8A79-DF9A2936E2F4}" sibTransId="{D8401D2F-9AB4-1A4B-B5C2-BA24F441BBB4}"/>
    <dgm:cxn modelId="{30D155EB-F3F7-F947-996A-010008B8FA1D}" type="presOf" srcId="{31867AA7-A287-CC40-98FA-F9120198EA1D}" destId="{F68B15B7-8F3D-F748-8A96-8A08C3AEDD1D}" srcOrd="0" destOrd="0" presId="urn:microsoft.com/office/officeart/2005/8/layout/hierarchy2"/>
    <dgm:cxn modelId="{895F5CEF-AD26-854E-A512-69C52CBCAA24}" type="presOf" srcId="{A3B0B10D-C936-1B46-8E58-DD817CDA5430}" destId="{C81E8CD3-A7FC-FC44-B14B-31B4C2BFFFA3}" srcOrd="0" destOrd="0" presId="urn:microsoft.com/office/officeart/2005/8/layout/hierarchy2"/>
    <dgm:cxn modelId="{EFDAC8F4-F6A1-BC4C-9135-A6B8EA773725}" type="presOf" srcId="{F5119970-31FB-3E4E-A16E-D675DDCB60C4}" destId="{EA6552D7-B0B7-2B42-A833-8D52BDF44997}" srcOrd="0" destOrd="0" presId="urn:microsoft.com/office/officeart/2005/8/layout/hierarchy2"/>
    <dgm:cxn modelId="{91B273F8-5743-E544-A970-68C864EBAD35}" type="presOf" srcId="{A27A73EB-4710-4848-A8D0-BE40AA4C24D6}" destId="{0D2E4E6A-07B7-9148-B166-B392F30224E4}" srcOrd="0" destOrd="0" presId="urn:microsoft.com/office/officeart/2005/8/layout/hierarchy2"/>
    <dgm:cxn modelId="{BC5F118E-38F0-3743-9EDE-8EAFA3461490}" type="presParOf" srcId="{A516341C-F73B-D344-BBF9-EFB79E953A5C}" destId="{54058915-70BE-1349-BEE8-FBD77EA812E6}" srcOrd="0" destOrd="0" presId="urn:microsoft.com/office/officeart/2005/8/layout/hierarchy2"/>
    <dgm:cxn modelId="{73BB568A-46F4-0142-B719-F3133850DC4F}" type="presParOf" srcId="{54058915-70BE-1349-BEE8-FBD77EA812E6}" destId="{43671DCC-D017-2147-BCA0-E860820DB1FA}" srcOrd="0" destOrd="0" presId="urn:microsoft.com/office/officeart/2005/8/layout/hierarchy2"/>
    <dgm:cxn modelId="{1FB958F6-AD5B-9C4A-B87B-BD597E5941AF}" type="presParOf" srcId="{54058915-70BE-1349-BEE8-FBD77EA812E6}" destId="{9F98D14A-639F-764F-B3BC-3D15A51BF741}" srcOrd="1" destOrd="0" presId="urn:microsoft.com/office/officeart/2005/8/layout/hierarchy2"/>
    <dgm:cxn modelId="{9148837C-B8C6-0F4B-A022-61175E165E85}" type="presParOf" srcId="{9F98D14A-639F-764F-B3BC-3D15A51BF741}" destId="{F68B15B7-8F3D-F748-8A96-8A08C3AEDD1D}" srcOrd="0" destOrd="0" presId="urn:microsoft.com/office/officeart/2005/8/layout/hierarchy2"/>
    <dgm:cxn modelId="{40531384-21D7-2F4C-8232-A12F424D11B8}" type="presParOf" srcId="{F68B15B7-8F3D-F748-8A96-8A08C3AEDD1D}" destId="{44D6F82B-7956-5D46-A85D-4D2C8635AF1C}" srcOrd="0" destOrd="0" presId="urn:microsoft.com/office/officeart/2005/8/layout/hierarchy2"/>
    <dgm:cxn modelId="{63189512-DCC4-8C43-9E55-9061DE047494}" type="presParOf" srcId="{9F98D14A-639F-764F-B3BC-3D15A51BF741}" destId="{542D2930-55BF-A54A-9EFA-7DB44E96D44E}" srcOrd="1" destOrd="0" presId="urn:microsoft.com/office/officeart/2005/8/layout/hierarchy2"/>
    <dgm:cxn modelId="{EC38B68B-7CD3-1F41-BA33-60F97268F7B2}" type="presParOf" srcId="{542D2930-55BF-A54A-9EFA-7DB44E96D44E}" destId="{C5F72D4D-FA3D-BB4D-861C-35268B8B15A2}" srcOrd="0" destOrd="0" presId="urn:microsoft.com/office/officeart/2005/8/layout/hierarchy2"/>
    <dgm:cxn modelId="{ABA5C86D-1AE3-BF44-AA45-8B2809F0C65A}" type="presParOf" srcId="{542D2930-55BF-A54A-9EFA-7DB44E96D44E}" destId="{88667576-E454-E442-8BB4-C9A88E7333F1}" srcOrd="1" destOrd="0" presId="urn:microsoft.com/office/officeart/2005/8/layout/hierarchy2"/>
    <dgm:cxn modelId="{E8A7CAE1-6AD4-F04F-AED4-63B930FC9471}" type="presParOf" srcId="{88667576-E454-E442-8BB4-C9A88E7333F1}" destId="{F6592089-F3F0-024C-B56F-683253D8CCC0}" srcOrd="0" destOrd="0" presId="urn:microsoft.com/office/officeart/2005/8/layout/hierarchy2"/>
    <dgm:cxn modelId="{ADE428E0-96DD-C84A-A614-F401DA3930D9}" type="presParOf" srcId="{F6592089-F3F0-024C-B56F-683253D8CCC0}" destId="{4D9D9B21-D116-B949-8103-4B81B17811A2}" srcOrd="0" destOrd="0" presId="urn:microsoft.com/office/officeart/2005/8/layout/hierarchy2"/>
    <dgm:cxn modelId="{689CC1A7-E43A-3E40-A2F8-B96A303EAC0A}" type="presParOf" srcId="{88667576-E454-E442-8BB4-C9A88E7333F1}" destId="{E90E56A2-540C-7B42-A1DD-FFB233D26CB8}" srcOrd="1" destOrd="0" presId="urn:microsoft.com/office/officeart/2005/8/layout/hierarchy2"/>
    <dgm:cxn modelId="{C96B63A4-0809-8943-840F-214C56130FDD}" type="presParOf" srcId="{E90E56A2-540C-7B42-A1DD-FFB233D26CB8}" destId="{19E8DCB0-D808-C941-9E4C-CE55E62AAE1B}" srcOrd="0" destOrd="0" presId="urn:microsoft.com/office/officeart/2005/8/layout/hierarchy2"/>
    <dgm:cxn modelId="{40092852-1094-6E4A-A701-A958F9C200F9}" type="presParOf" srcId="{E90E56A2-540C-7B42-A1DD-FFB233D26CB8}" destId="{63986B52-7A44-8541-A1ED-61492954074B}" srcOrd="1" destOrd="0" presId="urn:microsoft.com/office/officeart/2005/8/layout/hierarchy2"/>
    <dgm:cxn modelId="{58907CFC-DF98-CC47-AD97-7FBBDCB5709B}" type="presParOf" srcId="{88667576-E454-E442-8BB4-C9A88E7333F1}" destId="{696B21D5-D3E1-A542-BEA4-6D5F44A66DFE}" srcOrd="2" destOrd="0" presId="urn:microsoft.com/office/officeart/2005/8/layout/hierarchy2"/>
    <dgm:cxn modelId="{C1E88510-DA91-9042-A515-89118040A454}" type="presParOf" srcId="{696B21D5-D3E1-A542-BEA4-6D5F44A66DFE}" destId="{635F6030-15F2-5945-BB6C-BC6229EA5A79}" srcOrd="0" destOrd="0" presId="urn:microsoft.com/office/officeart/2005/8/layout/hierarchy2"/>
    <dgm:cxn modelId="{BE18CD06-F569-DF40-9783-3D534F100A5F}" type="presParOf" srcId="{88667576-E454-E442-8BB4-C9A88E7333F1}" destId="{5BB32B31-EFF0-A549-A199-5B4817EA7803}" srcOrd="3" destOrd="0" presId="urn:microsoft.com/office/officeart/2005/8/layout/hierarchy2"/>
    <dgm:cxn modelId="{023E22F5-D759-BA41-8913-B53C2CB8CA51}" type="presParOf" srcId="{5BB32B31-EFF0-A549-A199-5B4817EA7803}" destId="{3B690327-367A-424E-B2B5-428D7D66968D}" srcOrd="0" destOrd="0" presId="urn:microsoft.com/office/officeart/2005/8/layout/hierarchy2"/>
    <dgm:cxn modelId="{80A781BA-116C-CE47-9026-BCE6299E8190}" type="presParOf" srcId="{5BB32B31-EFF0-A549-A199-5B4817EA7803}" destId="{DCCB8B6E-63CA-DF42-8DD7-FD42FDFA7FDD}" srcOrd="1" destOrd="0" presId="urn:microsoft.com/office/officeart/2005/8/layout/hierarchy2"/>
    <dgm:cxn modelId="{47E81C9F-9D98-EC4D-9450-BF894BAAB23E}" type="presParOf" srcId="{9F98D14A-639F-764F-B3BC-3D15A51BF741}" destId="{24981BCA-EB4F-7640-BB29-580B51B0362D}" srcOrd="2" destOrd="0" presId="urn:microsoft.com/office/officeart/2005/8/layout/hierarchy2"/>
    <dgm:cxn modelId="{9A9890A9-E797-4C4C-860C-F750B8D97EFF}" type="presParOf" srcId="{24981BCA-EB4F-7640-BB29-580B51B0362D}" destId="{41DD62D9-16FD-AC4E-900F-4F31113B7CFD}" srcOrd="0" destOrd="0" presId="urn:microsoft.com/office/officeart/2005/8/layout/hierarchy2"/>
    <dgm:cxn modelId="{B61EBDD2-774F-E046-8964-F9E40DA41A88}" type="presParOf" srcId="{9F98D14A-639F-764F-B3BC-3D15A51BF741}" destId="{F4A9C84D-CF98-6C42-900C-83A834D44127}" srcOrd="3" destOrd="0" presId="urn:microsoft.com/office/officeart/2005/8/layout/hierarchy2"/>
    <dgm:cxn modelId="{BCB238B1-72EF-AA47-BB2A-9DE18BFAE753}" type="presParOf" srcId="{F4A9C84D-CF98-6C42-900C-83A834D44127}" destId="{D449CCA3-1E5D-3046-B5B5-DE226098ADB3}" srcOrd="0" destOrd="0" presId="urn:microsoft.com/office/officeart/2005/8/layout/hierarchy2"/>
    <dgm:cxn modelId="{082FF7FE-B94E-CD4E-80E1-4FA3729813C1}" type="presParOf" srcId="{F4A9C84D-CF98-6C42-900C-83A834D44127}" destId="{05EBE7CB-7A81-E44C-ABCB-FC7A77C86C9E}" srcOrd="1" destOrd="0" presId="urn:microsoft.com/office/officeart/2005/8/layout/hierarchy2"/>
    <dgm:cxn modelId="{D69426F4-8A74-3341-97A4-0103B6440470}" type="presParOf" srcId="{05EBE7CB-7A81-E44C-ABCB-FC7A77C86C9E}" destId="{4AB570EE-805D-F941-8BBB-D8519E67820E}" srcOrd="0" destOrd="0" presId="urn:microsoft.com/office/officeart/2005/8/layout/hierarchy2"/>
    <dgm:cxn modelId="{4C43FFA8-BCAF-C34B-AF67-EEBF8AFB8484}" type="presParOf" srcId="{4AB570EE-805D-F941-8BBB-D8519E67820E}" destId="{D09EB27D-584C-9D48-94F8-31791EE3F733}" srcOrd="0" destOrd="0" presId="urn:microsoft.com/office/officeart/2005/8/layout/hierarchy2"/>
    <dgm:cxn modelId="{E5A51320-14C8-2141-A159-B04C74C35C1B}" type="presParOf" srcId="{05EBE7CB-7A81-E44C-ABCB-FC7A77C86C9E}" destId="{8A97F9DB-491B-F84A-BE5A-421FD8123B73}" srcOrd="1" destOrd="0" presId="urn:microsoft.com/office/officeart/2005/8/layout/hierarchy2"/>
    <dgm:cxn modelId="{3B633FB8-E1AC-DD41-A873-2BEC9B779828}" type="presParOf" srcId="{8A97F9DB-491B-F84A-BE5A-421FD8123B73}" destId="{13E0D626-6B41-0A4B-993C-480FAE320990}" srcOrd="0" destOrd="0" presId="urn:microsoft.com/office/officeart/2005/8/layout/hierarchy2"/>
    <dgm:cxn modelId="{54A6B208-80EE-DF4D-93C0-4BE0564EC856}" type="presParOf" srcId="{8A97F9DB-491B-F84A-BE5A-421FD8123B73}" destId="{4B4801C4-ECDF-DB4A-A6AA-2EA87CDACD8F}" srcOrd="1" destOrd="0" presId="urn:microsoft.com/office/officeart/2005/8/layout/hierarchy2"/>
    <dgm:cxn modelId="{B3071E23-9C0E-FC4F-922F-BCFEEC8B04B1}" type="presParOf" srcId="{9F98D14A-639F-764F-B3BC-3D15A51BF741}" destId="{AD5C06F3-39DB-C54F-8C6A-DFBC61CC749E}" srcOrd="4" destOrd="0" presId="urn:microsoft.com/office/officeart/2005/8/layout/hierarchy2"/>
    <dgm:cxn modelId="{350B9483-75D4-CB4B-A8C6-E568EF97B161}" type="presParOf" srcId="{AD5C06F3-39DB-C54F-8C6A-DFBC61CC749E}" destId="{CB730A68-6700-E74D-A4D7-2D3590308793}" srcOrd="0" destOrd="0" presId="urn:microsoft.com/office/officeart/2005/8/layout/hierarchy2"/>
    <dgm:cxn modelId="{C0AC6089-8E87-C942-BD09-8A3A85D00025}" type="presParOf" srcId="{9F98D14A-639F-764F-B3BC-3D15A51BF741}" destId="{9039ACC3-E5A2-934A-992D-CB081D5DDBF0}" srcOrd="5" destOrd="0" presId="urn:microsoft.com/office/officeart/2005/8/layout/hierarchy2"/>
    <dgm:cxn modelId="{20D8965B-30FA-8949-890C-F5E863E2CA4B}" type="presParOf" srcId="{9039ACC3-E5A2-934A-992D-CB081D5DDBF0}" destId="{0D2E4E6A-07B7-9148-B166-B392F30224E4}" srcOrd="0" destOrd="0" presId="urn:microsoft.com/office/officeart/2005/8/layout/hierarchy2"/>
    <dgm:cxn modelId="{0A3B347F-4C78-384C-AF04-B2CE2492615C}" type="presParOf" srcId="{9039ACC3-E5A2-934A-992D-CB081D5DDBF0}" destId="{1D8F33E7-E2BD-9246-93AB-735035285211}" srcOrd="1" destOrd="0" presId="urn:microsoft.com/office/officeart/2005/8/layout/hierarchy2"/>
    <dgm:cxn modelId="{E97A64DA-82F0-B543-A65E-856868B530F6}" type="presParOf" srcId="{1D8F33E7-E2BD-9246-93AB-735035285211}" destId="{B14DA0C3-C6C4-F14D-AF6B-409F66EA67AB}" srcOrd="0" destOrd="0" presId="urn:microsoft.com/office/officeart/2005/8/layout/hierarchy2"/>
    <dgm:cxn modelId="{7CF29F28-1B0D-A348-954D-1B1A2CD25286}" type="presParOf" srcId="{B14DA0C3-C6C4-F14D-AF6B-409F66EA67AB}" destId="{1E85300E-215A-8B4E-8400-A99A1B0B1C76}" srcOrd="0" destOrd="0" presId="urn:microsoft.com/office/officeart/2005/8/layout/hierarchy2"/>
    <dgm:cxn modelId="{9FC719A4-78F6-9548-ACF9-86A1D2D070EE}" type="presParOf" srcId="{1D8F33E7-E2BD-9246-93AB-735035285211}" destId="{E20D425F-DBE5-C142-8357-A2A26030D755}" srcOrd="1" destOrd="0" presId="urn:microsoft.com/office/officeart/2005/8/layout/hierarchy2"/>
    <dgm:cxn modelId="{DAB5E5F7-91F2-9B49-B9F7-93BA67E81392}" type="presParOf" srcId="{E20D425F-DBE5-C142-8357-A2A26030D755}" destId="{6F6507E5-F6E0-544D-8D63-0E6C1180C74E}" srcOrd="0" destOrd="0" presId="urn:microsoft.com/office/officeart/2005/8/layout/hierarchy2"/>
    <dgm:cxn modelId="{678D7A2F-147D-D84D-A52A-5AE5A61232A4}" type="presParOf" srcId="{E20D425F-DBE5-C142-8357-A2A26030D755}" destId="{2380993E-281D-E042-AD92-9898A074E4EE}" srcOrd="1" destOrd="0" presId="urn:microsoft.com/office/officeart/2005/8/layout/hierarchy2"/>
    <dgm:cxn modelId="{15536065-885A-9745-9203-337103561B5F}" type="presParOf" srcId="{9F98D14A-639F-764F-B3BC-3D15A51BF741}" destId="{36D49CB7-B8BD-2446-B684-FB496B7B4C88}" srcOrd="6" destOrd="0" presId="urn:microsoft.com/office/officeart/2005/8/layout/hierarchy2"/>
    <dgm:cxn modelId="{D610416C-F0FC-6D44-91C3-64650C31E80E}" type="presParOf" srcId="{36D49CB7-B8BD-2446-B684-FB496B7B4C88}" destId="{983234B9-8CB6-D243-9743-945380E72249}" srcOrd="0" destOrd="0" presId="urn:microsoft.com/office/officeart/2005/8/layout/hierarchy2"/>
    <dgm:cxn modelId="{626DBC28-1600-164C-A0CA-56A12421F2D8}" type="presParOf" srcId="{9F98D14A-639F-764F-B3BC-3D15A51BF741}" destId="{0915D2E4-4C35-084B-96A5-A87400B7F396}" srcOrd="7" destOrd="0" presId="urn:microsoft.com/office/officeart/2005/8/layout/hierarchy2"/>
    <dgm:cxn modelId="{B32CFB55-1EC9-354B-84FE-272DC14E3413}" type="presParOf" srcId="{0915D2E4-4C35-084B-96A5-A87400B7F396}" destId="{C81E8CD3-A7FC-FC44-B14B-31B4C2BFFFA3}" srcOrd="0" destOrd="0" presId="urn:microsoft.com/office/officeart/2005/8/layout/hierarchy2"/>
    <dgm:cxn modelId="{F7B1E888-3A12-1747-87AC-4A945C251161}" type="presParOf" srcId="{0915D2E4-4C35-084B-96A5-A87400B7F396}" destId="{83505637-220A-D540-A3F3-7D94CDEAFC2A}" srcOrd="1" destOrd="0" presId="urn:microsoft.com/office/officeart/2005/8/layout/hierarchy2"/>
    <dgm:cxn modelId="{957FE9D7-E615-A94D-A7E6-928F5ED19014}" type="presParOf" srcId="{83505637-220A-D540-A3F3-7D94CDEAFC2A}" destId="{F40D40AA-5348-C840-9CBF-30E76CE7E0C6}" srcOrd="0" destOrd="0" presId="urn:microsoft.com/office/officeart/2005/8/layout/hierarchy2"/>
    <dgm:cxn modelId="{CE279BFD-025F-BD45-8FC3-372B0B393D70}" type="presParOf" srcId="{F40D40AA-5348-C840-9CBF-30E76CE7E0C6}" destId="{D0F1EFF6-49F5-AA4A-B0AC-AE799FC622F5}" srcOrd="0" destOrd="0" presId="urn:microsoft.com/office/officeart/2005/8/layout/hierarchy2"/>
    <dgm:cxn modelId="{8E8980BF-1884-4E4B-AED1-FC3CBBADCE7D}" type="presParOf" srcId="{83505637-220A-D540-A3F3-7D94CDEAFC2A}" destId="{450F2ECE-A5CD-8E4C-BE90-8097829E0010}" srcOrd="1" destOrd="0" presId="urn:microsoft.com/office/officeart/2005/8/layout/hierarchy2"/>
    <dgm:cxn modelId="{87358057-DFE8-DC4A-94D9-FBF1E38C6880}" type="presParOf" srcId="{450F2ECE-A5CD-8E4C-BE90-8097829E0010}" destId="{0D51AFFC-E22F-E349-A1BC-C6B95DAF0BB0}" srcOrd="0" destOrd="0" presId="urn:microsoft.com/office/officeart/2005/8/layout/hierarchy2"/>
    <dgm:cxn modelId="{F6FAFB0E-18F9-4A44-A15A-5C76BCCF019F}" type="presParOf" srcId="{450F2ECE-A5CD-8E4C-BE90-8097829E0010}" destId="{4A159644-72F7-7740-9FD4-42368CF4EF0D}" srcOrd="1" destOrd="0" presId="urn:microsoft.com/office/officeart/2005/8/layout/hierarchy2"/>
    <dgm:cxn modelId="{C660AF2C-30F1-E84D-9404-83EED4E29153}" type="presParOf" srcId="{9F98D14A-639F-764F-B3BC-3D15A51BF741}" destId="{BA5DA974-1FC9-2841-B02E-8BA8C0ABF926}" srcOrd="8" destOrd="0" presId="urn:microsoft.com/office/officeart/2005/8/layout/hierarchy2"/>
    <dgm:cxn modelId="{179BD84B-DFCC-D44B-ABC7-3A7B7C9F9B05}" type="presParOf" srcId="{BA5DA974-1FC9-2841-B02E-8BA8C0ABF926}" destId="{7729D8C5-3485-BC4D-B3E6-956DCCA7B896}" srcOrd="0" destOrd="0" presId="urn:microsoft.com/office/officeart/2005/8/layout/hierarchy2"/>
    <dgm:cxn modelId="{B71B2EFE-43B4-484D-9C16-AD67BE2D3C6F}" type="presParOf" srcId="{9F98D14A-639F-764F-B3BC-3D15A51BF741}" destId="{43E0A820-4008-5640-96C7-56645D32F713}" srcOrd="9" destOrd="0" presId="urn:microsoft.com/office/officeart/2005/8/layout/hierarchy2"/>
    <dgm:cxn modelId="{9891C2AE-3678-B141-AB19-380C0EC5FEF8}" type="presParOf" srcId="{43E0A820-4008-5640-96C7-56645D32F713}" destId="{1F25487F-961A-3C4F-BE06-645EDB209DF3}" srcOrd="0" destOrd="0" presId="urn:microsoft.com/office/officeart/2005/8/layout/hierarchy2"/>
    <dgm:cxn modelId="{C0497628-3CE7-E04E-9881-15314C173CC7}" type="presParOf" srcId="{43E0A820-4008-5640-96C7-56645D32F713}" destId="{A988F058-80CC-F647-BEE9-7746FFA888CE}" srcOrd="1" destOrd="0" presId="urn:microsoft.com/office/officeart/2005/8/layout/hierarchy2"/>
    <dgm:cxn modelId="{071D8499-7BAB-824F-911D-D976C42D1C71}" type="presParOf" srcId="{A988F058-80CC-F647-BEE9-7746FFA888CE}" destId="{EA6552D7-B0B7-2B42-A833-8D52BDF44997}" srcOrd="0" destOrd="0" presId="urn:microsoft.com/office/officeart/2005/8/layout/hierarchy2"/>
    <dgm:cxn modelId="{1D3F5075-BA6C-EF45-8B37-76240121656A}" type="presParOf" srcId="{EA6552D7-B0B7-2B42-A833-8D52BDF44997}" destId="{E62C5D45-A211-774B-84D7-98E5EFA5D2DB}" srcOrd="0" destOrd="0" presId="urn:microsoft.com/office/officeart/2005/8/layout/hierarchy2"/>
    <dgm:cxn modelId="{766BE287-B08E-A043-B884-46C579341B03}" type="presParOf" srcId="{A988F058-80CC-F647-BEE9-7746FFA888CE}" destId="{D559B581-C10D-8E44-AAA1-5B5219466893}" srcOrd="1" destOrd="0" presId="urn:microsoft.com/office/officeart/2005/8/layout/hierarchy2"/>
    <dgm:cxn modelId="{521BF27D-351C-5844-B468-F86915E913B1}" type="presParOf" srcId="{D559B581-C10D-8E44-AAA1-5B5219466893}" destId="{855A37BE-F7A3-0342-8F09-17A6F82034A3}" srcOrd="0" destOrd="0" presId="urn:microsoft.com/office/officeart/2005/8/layout/hierarchy2"/>
    <dgm:cxn modelId="{D4A8727B-02C4-8B43-AC7F-69152A6C2AC6}" type="presParOf" srcId="{D559B581-C10D-8E44-AAA1-5B5219466893}" destId="{CD2B1D83-4126-2248-B6B2-B5D36C2B3330}"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FE45012-A102-FF40-B583-39E4D88F9575}" type="doc">
      <dgm:prSet loTypeId="urn:microsoft.com/office/officeart/2005/8/layout/orgChart1" loCatId="" qsTypeId="urn:microsoft.com/office/officeart/2005/8/quickstyle/simple1" qsCatId="simple" csTypeId="urn:microsoft.com/office/officeart/2005/8/colors/accent0_1" csCatId="mainScheme" phldr="1"/>
      <dgm:spPr/>
      <dgm:t>
        <a:bodyPr/>
        <a:lstStyle/>
        <a:p>
          <a:endParaRPr lang="es-ES"/>
        </a:p>
      </dgm:t>
    </dgm:pt>
    <dgm:pt modelId="{287ED7FC-FDF6-0B44-851D-4349F0759F65}">
      <dgm:prSet phldrT="[Texto]" custT="1"/>
      <dgm:spPr/>
      <dgm:t>
        <a:bodyPr/>
        <a:lstStyle/>
        <a:p>
          <a:pPr algn="ctr"/>
          <a:r>
            <a:rPr lang="es-ES" sz="2000" dirty="0" err="1">
              <a:latin typeface="Eurostile" panose="020B0504020202050204" pitchFamily="34" charset="77"/>
            </a:rPr>
            <a:t>Mitigation</a:t>
          </a:r>
          <a:endParaRPr lang="es-ES" sz="2000" dirty="0">
            <a:latin typeface="Eurostile" panose="020B0504020202050204" pitchFamily="34" charset="77"/>
          </a:endParaRPr>
        </a:p>
      </dgm:t>
    </dgm:pt>
    <dgm:pt modelId="{23468789-FF8C-F648-84B8-A0C845FEA024}" type="parTrans" cxnId="{B7AA3BA8-22B5-5843-9D88-E8550D693276}">
      <dgm:prSet/>
      <dgm:spPr/>
      <dgm:t>
        <a:bodyPr/>
        <a:lstStyle/>
        <a:p>
          <a:pPr algn="ctr"/>
          <a:endParaRPr lang="es-ES" sz="2000">
            <a:latin typeface="Eurostile" panose="020B0504020202050204" pitchFamily="34" charset="77"/>
          </a:endParaRPr>
        </a:p>
      </dgm:t>
    </dgm:pt>
    <dgm:pt modelId="{9FBC91B2-5B4E-604E-8DCC-0EBFF41CAD9D}" type="sibTrans" cxnId="{B7AA3BA8-22B5-5843-9D88-E8550D693276}">
      <dgm:prSet/>
      <dgm:spPr/>
      <dgm:t>
        <a:bodyPr/>
        <a:lstStyle/>
        <a:p>
          <a:pPr algn="ctr"/>
          <a:endParaRPr lang="es-ES" sz="2000">
            <a:latin typeface="Eurostile" panose="020B0504020202050204" pitchFamily="34" charset="77"/>
          </a:endParaRPr>
        </a:p>
      </dgm:t>
    </dgm:pt>
    <dgm:pt modelId="{6790D3D8-1F5E-844B-B2F6-E4571E0841AC}">
      <dgm:prSet phldrT="[Texto]" custT="1"/>
      <dgm:spPr/>
      <dgm:t>
        <a:bodyPr/>
        <a:lstStyle/>
        <a:p>
          <a:pPr algn="ctr"/>
          <a:r>
            <a:rPr lang="es-ES" sz="2000" dirty="0">
              <a:latin typeface="Eurostile" panose="020B0504020202050204" pitchFamily="34" charset="77"/>
            </a:rPr>
            <a:t>High </a:t>
          </a:r>
          <a:r>
            <a:rPr lang="es-ES" sz="2000" dirty="0" err="1">
              <a:latin typeface="Eurostile" panose="020B0504020202050204" pitchFamily="34" charset="77"/>
            </a:rPr>
            <a:t>prosodic</a:t>
          </a:r>
          <a:r>
            <a:rPr lang="es-ES" sz="2000" dirty="0">
              <a:latin typeface="Eurostile" panose="020B0504020202050204" pitchFamily="34" charset="77"/>
            </a:rPr>
            <a:t> </a:t>
          </a:r>
          <a:r>
            <a:rPr lang="es-ES" sz="2000" dirty="0" err="1">
              <a:latin typeface="Eurostile" panose="020B0504020202050204" pitchFamily="34" charset="77"/>
            </a:rPr>
            <a:t>profile</a:t>
          </a:r>
          <a:r>
            <a:rPr lang="es-ES" sz="2000" dirty="0">
              <a:latin typeface="Eurostile" panose="020B0504020202050204" pitchFamily="34" charset="77"/>
            </a:rPr>
            <a:t> </a:t>
          </a:r>
        </a:p>
      </dgm:t>
    </dgm:pt>
    <dgm:pt modelId="{477C9AD4-51F0-4A4F-9E91-D1C8307BACC4}" type="parTrans" cxnId="{8D613996-DADB-CF4A-BBD8-7978B1779379}">
      <dgm:prSet/>
      <dgm:spPr/>
      <dgm:t>
        <a:bodyPr/>
        <a:lstStyle/>
        <a:p>
          <a:pPr algn="ctr"/>
          <a:endParaRPr lang="es-ES" sz="2000">
            <a:latin typeface="Eurostile" panose="020B0504020202050204" pitchFamily="34" charset="77"/>
          </a:endParaRPr>
        </a:p>
      </dgm:t>
    </dgm:pt>
    <dgm:pt modelId="{1E049DF3-9C0E-024D-A8ED-9B761BDF3C87}" type="sibTrans" cxnId="{8D613996-DADB-CF4A-BBD8-7978B1779379}">
      <dgm:prSet/>
      <dgm:spPr/>
      <dgm:t>
        <a:bodyPr/>
        <a:lstStyle/>
        <a:p>
          <a:pPr algn="ctr"/>
          <a:endParaRPr lang="es-ES" sz="2000">
            <a:latin typeface="Eurostile" panose="020B0504020202050204" pitchFamily="34" charset="77"/>
          </a:endParaRPr>
        </a:p>
      </dgm:t>
    </dgm:pt>
    <dgm:pt modelId="{484AEBBE-910E-5A43-AAFB-796FAF60031D}">
      <dgm:prSet phldrT="[Texto]" custT="1"/>
      <dgm:spPr/>
      <dgm:t>
        <a:bodyPr/>
        <a:lstStyle/>
        <a:p>
          <a:pPr algn="ctr"/>
          <a:r>
            <a:rPr lang="es-ES" sz="2000" dirty="0">
              <a:latin typeface="Eurostile" panose="020B0504020202050204" pitchFamily="34" charset="77"/>
            </a:rPr>
            <a:t>Lexical</a:t>
          </a:r>
        </a:p>
      </dgm:t>
    </dgm:pt>
    <dgm:pt modelId="{C16675D6-2D6A-824A-923D-5CDC1D39BC7B}" type="parTrans" cxnId="{5194D8E8-6D65-4D4F-93BD-4B18F9A2E010}">
      <dgm:prSet/>
      <dgm:spPr/>
      <dgm:t>
        <a:bodyPr/>
        <a:lstStyle/>
        <a:p>
          <a:pPr algn="ctr"/>
          <a:endParaRPr lang="es-ES" sz="2000">
            <a:latin typeface="Eurostile" panose="020B0504020202050204" pitchFamily="34" charset="77"/>
          </a:endParaRPr>
        </a:p>
      </dgm:t>
    </dgm:pt>
    <dgm:pt modelId="{006D6AF5-F789-DE43-8104-AAF87617227A}" type="sibTrans" cxnId="{5194D8E8-6D65-4D4F-93BD-4B18F9A2E010}">
      <dgm:prSet/>
      <dgm:spPr/>
      <dgm:t>
        <a:bodyPr/>
        <a:lstStyle/>
        <a:p>
          <a:pPr algn="ctr"/>
          <a:endParaRPr lang="es-ES" sz="2000">
            <a:latin typeface="Eurostile" panose="020B0504020202050204" pitchFamily="34" charset="77"/>
          </a:endParaRPr>
        </a:p>
      </dgm:t>
    </dgm:pt>
    <dgm:pt modelId="{3A4649F2-0AE4-2141-8B82-783684536C33}">
      <dgm:prSet phldrT="[Texto]" custT="1"/>
      <dgm:spPr/>
      <dgm:t>
        <a:bodyPr/>
        <a:lstStyle/>
        <a:p>
          <a:pPr algn="ctr"/>
          <a:r>
            <a:rPr lang="es-ES" sz="2000" dirty="0">
              <a:latin typeface="Eurostile" panose="020B0504020202050204" pitchFamily="34" charset="77"/>
            </a:rPr>
            <a:t>Non-lexical</a:t>
          </a:r>
        </a:p>
      </dgm:t>
    </dgm:pt>
    <dgm:pt modelId="{2F7B166D-641E-2443-87F4-10F90E533A0E}" type="parTrans" cxnId="{EF5BBCB0-E197-814E-919D-C39EA3CDD655}">
      <dgm:prSet/>
      <dgm:spPr/>
      <dgm:t>
        <a:bodyPr/>
        <a:lstStyle/>
        <a:p>
          <a:pPr algn="ctr"/>
          <a:endParaRPr lang="es-ES" sz="2000">
            <a:latin typeface="Eurostile" panose="020B0504020202050204" pitchFamily="34" charset="77"/>
          </a:endParaRPr>
        </a:p>
      </dgm:t>
    </dgm:pt>
    <dgm:pt modelId="{674B920C-557F-0248-B99F-A96E5ED02F73}" type="sibTrans" cxnId="{EF5BBCB0-E197-814E-919D-C39EA3CDD655}">
      <dgm:prSet/>
      <dgm:spPr/>
      <dgm:t>
        <a:bodyPr/>
        <a:lstStyle/>
        <a:p>
          <a:pPr algn="ctr"/>
          <a:endParaRPr lang="es-ES" sz="2000">
            <a:latin typeface="Eurostile" panose="020B0504020202050204" pitchFamily="34" charset="77"/>
          </a:endParaRPr>
        </a:p>
      </dgm:t>
    </dgm:pt>
    <dgm:pt modelId="{C06717A9-F260-724B-8670-F72B47FCA0B2}">
      <dgm:prSet phldrT="[Texto]" custT="1"/>
      <dgm:spPr/>
      <dgm:t>
        <a:bodyPr/>
        <a:lstStyle/>
        <a:p>
          <a:pPr algn="ctr"/>
          <a:r>
            <a:rPr lang="es-ES" sz="2000" dirty="0" err="1">
              <a:latin typeface="Eurostile" panose="020B0504020202050204" pitchFamily="34" charset="77"/>
            </a:rPr>
            <a:t>Low</a:t>
          </a:r>
          <a:r>
            <a:rPr lang="es-ES" sz="2000" dirty="0">
              <a:latin typeface="Eurostile" panose="020B0504020202050204" pitchFamily="34" charset="77"/>
            </a:rPr>
            <a:t> </a:t>
          </a:r>
          <a:r>
            <a:rPr lang="es-ES" sz="2000" dirty="0" err="1">
              <a:latin typeface="Eurostile" panose="020B0504020202050204" pitchFamily="34" charset="77"/>
            </a:rPr>
            <a:t>prosodic</a:t>
          </a:r>
          <a:r>
            <a:rPr lang="es-ES" sz="2000" dirty="0">
              <a:latin typeface="Eurostile" panose="020B0504020202050204" pitchFamily="34" charset="77"/>
            </a:rPr>
            <a:t> </a:t>
          </a:r>
          <a:r>
            <a:rPr lang="es-ES" sz="2000" dirty="0" err="1">
              <a:latin typeface="Eurostile" panose="020B0504020202050204" pitchFamily="34" charset="77"/>
            </a:rPr>
            <a:t>profile</a:t>
          </a:r>
          <a:endParaRPr lang="es-ES" sz="2000" dirty="0">
            <a:latin typeface="Eurostile" panose="020B0504020202050204" pitchFamily="34" charset="77"/>
          </a:endParaRPr>
        </a:p>
      </dgm:t>
    </dgm:pt>
    <dgm:pt modelId="{FD312C1A-B36A-694E-9D6F-630A32161580}" type="parTrans" cxnId="{2DEEDF53-4D0E-D945-8B42-D03B8264ED80}">
      <dgm:prSet/>
      <dgm:spPr/>
      <dgm:t>
        <a:bodyPr/>
        <a:lstStyle/>
        <a:p>
          <a:pPr algn="ctr"/>
          <a:endParaRPr lang="es-ES" sz="2000">
            <a:latin typeface="Eurostile" panose="020B0504020202050204" pitchFamily="34" charset="77"/>
          </a:endParaRPr>
        </a:p>
      </dgm:t>
    </dgm:pt>
    <dgm:pt modelId="{6FB6C16F-405B-8F4A-87C4-5CA09D63470E}" type="sibTrans" cxnId="{2DEEDF53-4D0E-D945-8B42-D03B8264ED80}">
      <dgm:prSet/>
      <dgm:spPr/>
      <dgm:t>
        <a:bodyPr/>
        <a:lstStyle/>
        <a:p>
          <a:pPr algn="ctr"/>
          <a:endParaRPr lang="es-ES" sz="2000">
            <a:latin typeface="Eurostile" panose="020B0504020202050204" pitchFamily="34" charset="77"/>
          </a:endParaRPr>
        </a:p>
      </dgm:t>
    </dgm:pt>
    <dgm:pt modelId="{05232E3F-9846-B04B-B8AD-90B15E12790A}">
      <dgm:prSet phldrT="[Texto]" custT="1"/>
      <dgm:spPr/>
      <dgm:t>
        <a:bodyPr/>
        <a:lstStyle/>
        <a:p>
          <a:pPr algn="ctr"/>
          <a:r>
            <a:rPr lang="es-ES" sz="2000" dirty="0">
              <a:latin typeface="Eurostile" panose="020B0504020202050204" pitchFamily="34" charset="77"/>
            </a:rPr>
            <a:t>Lexical</a:t>
          </a:r>
        </a:p>
      </dgm:t>
    </dgm:pt>
    <dgm:pt modelId="{755ACC12-D929-CC49-80AA-4E6DF02C9789}" type="parTrans" cxnId="{47464FC6-7819-264A-A3C9-46AEA06F92EC}">
      <dgm:prSet/>
      <dgm:spPr/>
      <dgm:t>
        <a:bodyPr/>
        <a:lstStyle/>
        <a:p>
          <a:pPr algn="ctr"/>
          <a:endParaRPr lang="es-ES" sz="2000">
            <a:latin typeface="Eurostile" panose="020B0504020202050204" pitchFamily="34" charset="77"/>
          </a:endParaRPr>
        </a:p>
      </dgm:t>
    </dgm:pt>
    <dgm:pt modelId="{310EB8D0-CC49-AB42-B9D7-04E82F24B8DA}" type="sibTrans" cxnId="{47464FC6-7819-264A-A3C9-46AEA06F92EC}">
      <dgm:prSet/>
      <dgm:spPr/>
      <dgm:t>
        <a:bodyPr/>
        <a:lstStyle/>
        <a:p>
          <a:pPr algn="ctr"/>
          <a:endParaRPr lang="es-ES" sz="2000">
            <a:latin typeface="Eurostile" panose="020B0504020202050204" pitchFamily="34" charset="77"/>
          </a:endParaRPr>
        </a:p>
      </dgm:t>
    </dgm:pt>
    <dgm:pt modelId="{81CF0D0A-680B-1448-8967-B20932250725}">
      <dgm:prSet custT="1"/>
      <dgm:spPr/>
      <dgm:t>
        <a:bodyPr/>
        <a:lstStyle/>
        <a:p>
          <a:pPr algn="ctr"/>
          <a:r>
            <a:rPr lang="es-ES" sz="2000" dirty="0">
              <a:latin typeface="Eurostile" panose="020B0504020202050204" pitchFamily="34" charset="77"/>
            </a:rPr>
            <a:t>Non-lexical</a:t>
          </a:r>
        </a:p>
      </dgm:t>
    </dgm:pt>
    <dgm:pt modelId="{06D1A0DB-D351-4447-8934-1CB9E9E49722}" type="parTrans" cxnId="{C1C8C9CE-823B-7C43-86AA-11D2C7B42D9F}">
      <dgm:prSet/>
      <dgm:spPr/>
      <dgm:t>
        <a:bodyPr/>
        <a:lstStyle/>
        <a:p>
          <a:pPr algn="ctr"/>
          <a:endParaRPr lang="es-ES" sz="2000">
            <a:latin typeface="Eurostile" panose="020B0504020202050204" pitchFamily="34" charset="77"/>
          </a:endParaRPr>
        </a:p>
      </dgm:t>
    </dgm:pt>
    <dgm:pt modelId="{F44AE62D-A257-434C-A7B8-7286D3D35237}" type="sibTrans" cxnId="{C1C8C9CE-823B-7C43-86AA-11D2C7B42D9F}">
      <dgm:prSet/>
      <dgm:spPr/>
      <dgm:t>
        <a:bodyPr/>
        <a:lstStyle/>
        <a:p>
          <a:pPr algn="ctr"/>
          <a:endParaRPr lang="es-ES" sz="2000">
            <a:latin typeface="Eurostile" panose="020B0504020202050204" pitchFamily="34" charset="77"/>
          </a:endParaRPr>
        </a:p>
      </dgm:t>
    </dgm:pt>
    <dgm:pt modelId="{11543EEA-F670-DD4A-9810-50DF9D362572}">
      <dgm:prSet custT="1"/>
      <dgm:spPr/>
      <dgm:t>
        <a:bodyPr/>
        <a:lstStyle/>
        <a:p>
          <a:pPr algn="ctr"/>
          <a:r>
            <a:rPr lang="es-ES" sz="2000" dirty="0" err="1">
              <a:latin typeface="Eurostile" panose="020B0504020202050204" pitchFamily="34" charset="77"/>
            </a:rPr>
            <a:t>Emphasis/Face repair</a:t>
          </a:r>
          <a:endParaRPr lang="es-ES" sz="2000" dirty="0">
            <a:latin typeface="Eurostile" panose="020B0504020202050204" pitchFamily="34" charset="77"/>
          </a:endParaRPr>
        </a:p>
      </dgm:t>
    </dgm:pt>
    <dgm:pt modelId="{5CC53CB5-7AFB-0949-9BBF-D884B3E00F58}" type="parTrans" cxnId="{48D84430-9301-2949-874E-D601455AC5CC}">
      <dgm:prSet/>
      <dgm:spPr/>
      <dgm:t>
        <a:bodyPr/>
        <a:lstStyle/>
        <a:p>
          <a:pPr algn="ctr"/>
          <a:endParaRPr lang="es-ES" sz="2000">
            <a:latin typeface="Eurostile" panose="020B0504020202050204" pitchFamily="34" charset="77"/>
          </a:endParaRPr>
        </a:p>
      </dgm:t>
    </dgm:pt>
    <dgm:pt modelId="{30D377CB-3084-A14C-87D5-E3315875F73A}" type="sibTrans" cxnId="{48D84430-9301-2949-874E-D601455AC5CC}">
      <dgm:prSet/>
      <dgm:spPr/>
      <dgm:t>
        <a:bodyPr/>
        <a:lstStyle/>
        <a:p>
          <a:pPr algn="ctr"/>
          <a:endParaRPr lang="es-ES" sz="2000">
            <a:latin typeface="Eurostile" panose="020B0504020202050204" pitchFamily="34" charset="77"/>
          </a:endParaRPr>
        </a:p>
      </dgm:t>
    </dgm:pt>
    <dgm:pt modelId="{450BAD95-3A1A-FA48-B8E0-CB588CFD50C3}">
      <dgm:prSet custT="1"/>
      <dgm:spPr/>
      <dgm:t>
        <a:bodyPr/>
        <a:lstStyle/>
        <a:p>
          <a:pPr algn="ctr"/>
          <a:r>
            <a:rPr lang="es-ES" sz="2000" dirty="0" err="1">
              <a:latin typeface="Eurostile" panose="020B0504020202050204" pitchFamily="34" charset="77"/>
            </a:rPr>
            <a:t>Face</a:t>
          </a:r>
          <a:r>
            <a:rPr lang="es-ES" sz="2000" dirty="0">
              <a:latin typeface="Eurostile" panose="020B0504020202050204" pitchFamily="34" charset="77"/>
            </a:rPr>
            <a:t> </a:t>
          </a:r>
          <a:r>
            <a:rPr lang="es-ES" sz="2000" dirty="0" err="1">
              <a:latin typeface="Eurostile" panose="020B0504020202050204" pitchFamily="34" charset="77"/>
            </a:rPr>
            <a:t>repair</a:t>
          </a:r>
          <a:endParaRPr lang="es-ES" sz="2000" dirty="0">
            <a:latin typeface="Eurostile" panose="020B0504020202050204" pitchFamily="34" charset="77"/>
          </a:endParaRPr>
        </a:p>
      </dgm:t>
    </dgm:pt>
    <dgm:pt modelId="{D649755E-158D-ED4A-978E-EDACFD7F235C}" type="parTrans" cxnId="{D1330C00-8A51-9448-94E2-F52C378339B8}">
      <dgm:prSet/>
      <dgm:spPr/>
      <dgm:t>
        <a:bodyPr/>
        <a:lstStyle/>
        <a:p>
          <a:pPr algn="ctr"/>
          <a:endParaRPr lang="es-ES" sz="2000">
            <a:latin typeface="Eurostile" panose="020B0504020202050204" pitchFamily="34" charset="77"/>
          </a:endParaRPr>
        </a:p>
      </dgm:t>
    </dgm:pt>
    <dgm:pt modelId="{8B1916BF-4FE1-1E46-89EF-AA717F152E36}" type="sibTrans" cxnId="{D1330C00-8A51-9448-94E2-F52C378339B8}">
      <dgm:prSet/>
      <dgm:spPr/>
      <dgm:t>
        <a:bodyPr/>
        <a:lstStyle/>
        <a:p>
          <a:pPr algn="ctr"/>
          <a:endParaRPr lang="es-ES" sz="2000">
            <a:latin typeface="Eurostile" panose="020B0504020202050204" pitchFamily="34" charset="77"/>
          </a:endParaRPr>
        </a:p>
      </dgm:t>
    </dgm:pt>
    <dgm:pt modelId="{555533C8-27FD-EF4D-89C6-DC43DB780442}">
      <dgm:prSet custT="1"/>
      <dgm:spPr/>
      <dgm:t>
        <a:bodyPr/>
        <a:lstStyle/>
        <a:p>
          <a:pPr algn="ctr"/>
          <a:r>
            <a:rPr lang="es-ES" sz="2000" dirty="0">
              <a:latin typeface="Eurostile" panose="020B0504020202050204" pitchFamily="34" charset="77"/>
            </a:rPr>
            <a:t>Social </a:t>
          </a:r>
          <a:r>
            <a:rPr lang="es-ES" sz="2000" dirty="0" err="1">
              <a:latin typeface="Eurostile" panose="020B0504020202050204" pitchFamily="34" charset="77"/>
            </a:rPr>
            <a:t>belief</a:t>
          </a:r>
          <a:r>
            <a:rPr lang="es-ES" sz="2000" dirty="0">
              <a:latin typeface="Eurostile" panose="020B0504020202050204" pitchFamily="34" charset="77"/>
            </a:rPr>
            <a:t>/ </a:t>
          </a:r>
          <a:r>
            <a:rPr lang="es-ES" sz="2000" dirty="0" err="1">
              <a:latin typeface="Eurostile" panose="020B0504020202050204" pitchFamily="34" charset="77"/>
            </a:rPr>
            <a:t>expectation</a:t>
          </a:r>
          <a:endParaRPr lang="es-ES" sz="2000" dirty="0">
            <a:latin typeface="Eurostile" panose="020B0504020202050204" pitchFamily="34" charset="77"/>
          </a:endParaRPr>
        </a:p>
      </dgm:t>
    </dgm:pt>
    <dgm:pt modelId="{D79114F9-FBDF-4743-B587-46E2087FFE7D}" type="parTrans" cxnId="{5BF13BA3-5AD7-7048-9BA3-E3CFEDAADA20}">
      <dgm:prSet/>
      <dgm:spPr/>
      <dgm:t>
        <a:bodyPr/>
        <a:lstStyle/>
        <a:p>
          <a:pPr algn="ctr"/>
          <a:endParaRPr lang="es-ES" sz="2000">
            <a:latin typeface="Eurostile" panose="020B0504020202050204" pitchFamily="34" charset="77"/>
          </a:endParaRPr>
        </a:p>
      </dgm:t>
    </dgm:pt>
    <dgm:pt modelId="{5EC357B0-1F9A-3443-A0B6-FA09590027F8}" type="sibTrans" cxnId="{5BF13BA3-5AD7-7048-9BA3-E3CFEDAADA20}">
      <dgm:prSet/>
      <dgm:spPr/>
      <dgm:t>
        <a:bodyPr/>
        <a:lstStyle/>
        <a:p>
          <a:pPr algn="ctr"/>
          <a:endParaRPr lang="es-ES" sz="2000">
            <a:latin typeface="Eurostile" panose="020B0504020202050204" pitchFamily="34" charset="77"/>
          </a:endParaRPr>
        </a:p>
      </dgm:t>
    </dgm:pt>
    <dgm:pt modelId="{3E1F6299-F870-8B4C-A110-002AF1FE06FA}">
      <dgm:prSet custT="1"/>
      <dgm:spPr/>
      <dgm:t>
        <a:bodyPr/>
        <a:lstStyle/>
        <a:p>
          <a:pPr algn="ctr"/>
          <a:r>
            <a:rPr lang="es-ES" sz="2000" dirty="0" err="1">
              <a:latin typeface="Eurostile" panose="020B0504020202050204" pitchFamily="34" charset="77"/>
            </a:rPr>
            <a:t>Conversational</a:t>
          </a:r>
          <a:r>
            <a:rPr lang="es-ES" sz="2000" dirty="0">
              <a:latin typeface="Eurostile" panose="020B0504020202050204" pitchFamily="34" charset="77"/>
            </a:rPr>
            <a:t> use </a:t>
          </a:r>
        </a:p>
      </dgm:t>
    </dgm:pt>
    <dgm:pt modelId="{4A691399-EC0B-C64E-8A0A-C77CE0082F44}" type="parTrans" cxnId="{017A54A8-BC68-3E4B-86F8-CF8734DB4CEC}">
      <dgm:prSet/>
      <dgm:spPr/>
      <dgm:t>
        <a:bodyPr/>
        <a:lstStyle/>
        <a:p>
          <a:pPr algn="ctr"/>
          <a:endParaRPr lang="es-ES" sz="2000">
            <a:latin typeface="Eurostile" panose="020B0504020202050204" pitchFamily="34" charset="77"/>
          </a:endParaRPr>
        </a:p>
      </dgm:t>
    </dgm:pt>
    <dgm:pt modelId="{B3003D69-C3AD-294F-AF1C-E95F27BB3995}" type="sibTrans" cxnId="{017A54A8-BC68-3E4B-86F8-CF8734DB4CEC}">
      <dgm:prSet/>
      <dgm:spPr/>
      <dgm:t>
        <a:bodyPr/>
        <a:lstStyle/>
        <a:p>
          <a:pPr algn="ctr"/>
          <a:endParaRPr lang="es-ES" sz="2000">
            <a:latin typeface="Eurostile" panose="020B0504020202050204" pitchFamily="34" charset="77"/>
          </a:endParaRPr>
        </a:p>
      </dgm:t>
    </dgm:pt>
    <dgm:pt modelId="{44C1FBEF-4F72-C043-A8F3-DE9F73F1CBCD}" type="pres">
      <dgm:prSet presAssocID="{2FE45012-A102-FF40-B583-39E4D88F9575}" presName="hierChild1" presStyleCnt="0">
        <dgm:presLayoutVars>
          <dgm:orgChart val="1"/>
          <dgm:chPref val="1"/>
          <dgm:dir/>
          <dgm:animOne val="branch"/>
          <dgm:animLvl val="lvl"/>
          <dgm:resizeHandles/>
        </dgm:presLayoutVars>
      </dgm:prSet>
      <dgm:spPr/>
    </dgm:pt>
    <dgm:pt modelId="{23017E85-D6C8-A949-A370-07FD9E64A83E}" type="pres">
      <dgm:prSet presAssocID="{287ED7FC-FDF6-0B44-851D-4349F0759F65}" presName="hierRoot1" presStyleCnt="0">
        <dgm:presLayoutVars>
          <dgm:hierBranch val="init"/>
        </dgm:presLayoutVars>
      </dgm:prSet>
      <dgm:spPr/>
    </dgm:pt>
    <dgm:pt modelId="{1D575D5A-09CC-2E4B-99DC-3C0E5B0E048A}" type="pres">
      <dgm:prSet presAssocID="{287ED7FC-FDF6-0B44-851D-4349F0759F65}" presName="rootComposite1" presStyleCnt="0"/>
      <dgm:spPr/>
    </dgm:pt>
    <dgm:pt modelId="{03CBDA7A-CE92-3449-A87C-62666D74A7C7}" type="pres">
      <dgm:prSet presAssocID="{287ED7FC-FDF6-0B44-851D-4349F0759F65}" presName="rootText1" presStyleLbl="node0" presStyleIdx="0" presStyleCnt="1">
        <dgm:presLayoutVars>
          <dgm:chPref val="3"/>
        </dgm:presLayoutVars>
      </dgm:prSet>
      <dgm:spPr/>
    </dgm:pt>
    <dgm:pt modelId="{C1E0C935-8DD7-6B43-964C-088F53274606}" type="pres">
      <dgm:prSet presAssocID="{287ED7FC-FDF6-0B44-851D-4349F0759F65}" presName="rootConnector1" presStyleLbl="node1" presStyleIdx="0" presStyleCnt="0"/>
      <dgm:spPr/>
    </dgm:pt>
    <dgm:pt modelId="{9CAC5913-73CF-624B-B92C-78DABE652CB1}" type="pres">
      <dgm:prSet presAssocID="{287ED7FC-FDF6-0B44-851D-4349F0759F65}" presName="hierChild2" presStyleCnt="0"/>
      <dgm:spPr/>
    </dgm:pt>
    <dgm:pt modelId="{D5BFCED3-162F-8A44-A0FF-EA24FB7CFBA1}" type="pres">
      <dgm:prSet presAssocID="{477C9AD4-51F0-4A4F-9E91-D1C8307BACC4}" presName="Name37" presStyleLbl="parChTrans1D2" presStyleIdx="0" presStyleCnt="2"/>
      <dgm:spPr/>
    </dgm:pt>
    <dgm:pt modelId="{FB285033-C833-AE4C-AD2F-DC1FC297CCDB}" type="pres">
      <dgm:prSet presAssocID="{6790D3D8-1F5E-844B-B2F6-E4571E0841AC}" presName="hierRoot2" presStyleCnt="0">
        <dgm:presLayoutVars>
          <dgm:hierBranch val="init"/>
        </dgm:presLayoutVars>
      </dgm:prSet>
      <dgm:spPr/>
    </dgm:pt>
    <dgm:pt modelId="{4AAA4672-8E29-E94E-9A25-904A17B78D0F}" type="pres">
      <dgm:prSet presAssocID="{6790D3D8-1F5E-844B-B2F6-E4571E0841AC}" presName="rootComposite" presStyleCnt="0"/>
      <dgm:spPr/>
    </dgm:pt>
    <dgm:pt modelId="{069B255C-4DF4-F043-ADF5-2BD0672B598A}" type="pres">
      <dgm:prSet presAssocID="{6790D3D8-1F5E-844B-B2F6-E4571E0841AC}" presName="rootText" presStyleLbl="node2" presStyleIdx="0" presStyleCnt="2">
        <dgm:presLayoutVars>
          <dgm:chPref val="3"/>
        </dgm:presLayoutVars>
      </dgm:prSet>
      <dgm:spPr/>
    </dgm:pt>
    <dgm:pt modelId="{23EBD091-F48A-EE4B-83D4-D99897BD2D62}" type="pres">
      <dgm:prSet presAssocID="{6790D3D8-1F5E-844B-B2F6-E4571E0841AC}" presName="rootConnector" presStyleLbl="node2" presStyleIdx="0" presStyleCnt="2"/>
      <dgm:spPr/>
    </dgm:pt>
    <dgm:pt modelId="{4DFBCBE0-1D74-B441-A11E-20C14A855EE2}" type="pres">
      <dgm:prSet presAssocID="{6790D3D8-1F5E-844B-B2F6-E4571E0841AC}" presName="hierChild4" presStyleCnt="0"/>
      <dgm:spPr/>
    </dgm:pt>
    <dgm:pt modelId="{6D6DD469-AD74-F643-BA1B-841BD3828B85}" type="pres">
      <dgm:prSet presAssocID="{C16675D6-2D6A-824A-923D-5CDC1D39BC7B}" presName="Name37" presStyleLbl="parChTrans1D3" presStyleIdx="0" presStyleCnt="4"/>
      <dgm:spPr/>
    </dgm:pt>
    <dgm:pt modelId="{495A43C0-33D9-2E4A-A876-671185178E23}" type="pres">
      <dgm:prSet presAssocID="{484AEBBE-910E-5A43-AAFB-796FAF60031D}" presName="hierRoot2" presStyleCnt="0">
        <dgm:presLayoutVars>
          <dgm:hierBranch val="init"/>
        </dgm:presLayoutVars>
      </dgm:prSet>
      <dgm:spPr/>
    </dgm:pt>
    <dgm:pt modelId="{390041C6-1112-5A4D-9E92-77BCF077A012}" type="pres">
      <dgm:prSet presAssocID="{484AEBBE-910E-5A43-AAFB-796FAF60031D}" presName="rootComposite" presStyleCnt="0"/>
      <dgm:spPr/>
    </dgm:pt>
    <dgm:pt modelId="{FC828074-60E9-C54A-BF0F-83EE4E65DBA9}" type="pres">
      <dgm:prSet presAssocID="{484AEBBE-910E-5A43-AAFB-796FAF60031D}" presName="rootText" presStyleLbl="node3" presStyleIdx="0" presStyleCnt="4">
        <dgm:presLayoutVars>
          <dgm:chPref val="3"/>
        </dgm:presLayoutVars>
      </dgm:prSet>
      <dgm:spPr/>
    </dgm:pt>
    <dgm:pt modelId="{DB824D6F-C465-DC44-9B49-434A69C65E0A}" type="pres">
      <dgm:prSet presAssocID="{484AEBBE-910E-5A43-AAFB-796FAF60031D}" presName="rootConnector" presStyleLbl="node3" presStyleIdx="0" presStyleCnt="4"/>
      <dgm:spPr/>
    </dgm:pt>
    <dgm:pt modelId="{DC9AAD5B-E0A4-D14E-B7D5-4DADDE6B960B}" type="pres">
      <dgm:prSet presAssocID="{484AEBBE-910E-5A43-AAFB-796FAF60031D}" presName="hierChild4" presStyleCnt="0"/>
      <dgm:spPr/>
    </dgm:pt>
    <dgm:pt modelId="{2FCAF2EE-AD30-8A4D-8166-EA4EC41751CE}" type="pres">
      <dgm:prSet presAssocID="{5CC53CB5-7AFB-0949-9BBF-D884B3E00F58}" presName="Name37" presStyleLbl="parChTrans1D4" presStyleIdx="0" presStyleCnt="4"/>
      <dgm:spPr/>
    </dgm:pt>
    <dgm:pt modelId="{AD92D60C-73F9-CD4F-BF41-CA738ABB8EE6}" type="pres">
      <dgm:prSet presAssocID="{11543EEA-F670-DD4A-9810-50DF9D362572}" presName="hierRoot2" presStyleCnt="0">
        <dgm:presLayoutVars>
          <dgm:hierBranch val="init"/>
        </dgm:presLayoutVars>
      </dgm:prSet>
      <dgm:spPr/>
    </dgm:pt>
    <dgm:pt modelId="{B3DB5EBD-AC92-CD45-BEAB-68F17138BB36}" type="pres">
      <dgm:prSet presAssocID="{11543EEA-F670-DD4A-9810-50DF9D362572}" presName="rootComposite" presStyleCnt="0"/>
      <dgm:spPr/>
    </dgm:pt>
    <dgm:pt modelId="{436DADFC-6B1C-2F47-9914-7DE600EA83AD}" type="pres">
      <dgm:prSet presAssocID="{11543EEA-F670-DD4A-9810-50DF9D362572}" presName="rootText" presStyleLbl="node4" presStyleIdx="0" presStyleCnt="4">
        <dgm:presLayoutVars>
          <dgm:chPref val="3"/>
        </dgm:presLayoutVars>
      </dgm:prSet>
      <dgm:spPr/>
    </dgm:pt>
    <dgm:pt modelId="{084895CC-9ACA-334A-907F-45D619E44D3F}" type="pres">
      <dgm:prSet presAssocID="{11543EEA-F670-DD4A-9810-50DF9D362572}" presName="rootConnector" presStyleLbl="node4" presStyleIdx="0" presStyleCnt="4"/>
      <dgm:spPr/>
    </dgm:pt>
    <dgm:pt modelId="{A1E5D4E4-3C20-2149-A6D4-9EE3956012CD}" type="pres">
      <dgm:prSet presAssocID="{11543EEA-F670-DD4A-9810-50DF9D362572}" presName="hierChild4" presStyleCnt="0"/>
      <dgm:spPr/>
    </dgm:pt>
    <dgm:pt modelId="{E0EA0D25-51A7-9B40-8CBC-F22308606517}" type="pres">
      <dgm:prSet presAssocID="{11543EEA-F670-DD4A-9810-50DF9D362572}" presName="hierChild5" presStyleCnt="0"/>
      <dgm:spPr/>
    </dgm:pt>
    <dgm:pt modelId="{CEE55E84-1209-AB4A-87E2-F2FA3FC87093}" type="pres">
      <dgm:prSet presAssocID="{484AEBBE-910E-5A43-AAFB-796FAF60031D}" presName="hierChild5" presStyleCnt="0"/>
      <dgm:spPr/>
    </dgm:pt>
    <dgm:pt modelId="{A9C7D682-B442-ED4D-8149-BDCF9CC4A5B5}" type="pres">
      <dgm:prSet presAssocID="{2F7B166D-641E-2443-87F4-10F90E533A0E}" presName="Name37" presStyleLbl="parChTrans1D3" presStyleIdx="1" presStyleCnt="4"/>
      <dgm:spPr/>
    </dgm:pt>
    <dgm:pt modelId="{FCE94463-1CE4-7149-A08A-6324264C4F18}" type="pres">
      <dgm:prSet presAssocID="{3A4649F2-0AE4-2141-8B82-783684536C33}" presName="hierRoot2" presStyleCnt="0">
        <dgm:presLayoutVars>
          <dgm:hierBranch val="init"/>
        </dgm:presLayoutVars>
      </dgm:prSet>
      <dgm:spPr/>
    </dgm:pt>
    <dgm:pt modelId="{1A3D6E05-8D94-DE4E-B0B0-2FF693D66DD6}" type="pres">
      <dgm:prSet presAssocID="{3A4649F2-0AE4-2141-8B82-783684536C33}" presName="rootComposite" presStyleCnt="0"/>
      <dgm:spPr/>
    </dgm:pt>
    <dgm:pt modelId="{680B5B34-245D-B847-8438-4B0E4388C5BF}" type="pres">
      <dgm:prSet presAssocID="{3A4649F2-0AE4-2141-8B82-783684536C33}" presName="rootText" presStyleLbl="node3" presStyleIdx="1" presStyleCnt="4">
        <dgm:presLayoutVars>
          <dgm:chPref val="3"/>
        </dgm:presLayoutVars>
      </dgm:prSet>
      <dgm:spPr/>
    </dgm:pt>
    <dgm:pt modelId="{5B9CE004-ACDA-E944-9482-4FB4AF66A222}" type="pres">
      <dgm:prSet presAssocID="{3A4649F2-0AE4-2141-8B82-783684536C33}" presName="rootConnector" presStyleLbl="node3" presStyleIdx="1" presStyleCnt="4"/>
      <dgm:spPr/>
    </dgm:pt>
    <dgm:pt modelId="{5A62A141-08B0-FD4F-AAC5-4D9FB470E8EA}" type="pres">
      <dgm:prSet presAssocID="{3A4649F2-0AE4-2141-8B82-783684536C33}" presName="hierChild4" presStyleCnt="0"/>
      <dgm:spPr/>
    </dgm:pt>
    <dgm:pt modelId="{77B43615-51DD-9D49-90A6-4BA565C996D3}" type="pres">
      <dgm:prSet presAssocID="{D649755E-158D-ED4A-978E-EDACFD7F235C}" presName="Name37" presStyleLbl="parChTrans1D4" presStyleIdx="1" presStyleCnt="4"/>
      <dgm:spPr/>
    </dgm:pt>
    <dgm:pt modelId="{86CA5275-23E5-7147-80C2-7A18BD9621CD}" type="pres">
      <dgm:prSet presAssocID="{450BAD95-3A1A-FA48-B8E0-CB588CFD50C3}" presName="hierRoot2" presStyleCnt="0">
        <dgm:presLayoutVars>
          <dgm:hierBranch val="init"/>
        </dgm:presLayoutVars>
      </dgm:prSet>
      <dgm:spPr/>
    </dgm:pt>
    <dgm:pt modelId="{40FD3A05-A2C0-8C4B-8119-8D1C0C54726D}" type="pres">
      <dgm:prSet presAssocID="{450BAD95-3A1A-FA48-B8E0-CB588CFD50C3}" presName="rootComposite" presStyleCnt="0"/>
      <dgm:spPr/>
    </dgm:pt>
    <dgm:pt modelId="{6D05417F-F48F-6343-84F0-98641664E14E}" type="pres">
      <dgm:prSet presAssocID="{450BAD95-3A1A-FA48-B8E0-CB588CFD50C3}" presName="rootText" presStyleLbl="node4" presStyleIdx="1" presStyleCnt="4">
        <dgm:presLayoutVars>
          <dgm:chPref val="3"/>
        </dgm:presLayoutVars>
      </dgm:prSet>
      <dgm:spPr/>
    </dgm:pt>
    <dgm:pt modelId="{64B12D87-9AAA-9C42-B667-53AF848C4659}" type="pres">
      <dgm:prSet presAssocID="{450BAD95-3A1A-FA48-B8E0-CB588CFD50C3}" presName="rootConnector" presStyleLbl="node4" presStyleIdx="1" presStyleCnt="4"/>
      <dgm:spPr/>
    </dgm:pt>
    <dgm:pt modelId="{39D4BB49-DDB5-ED47-94A6-B0D0044BF226}" type="pres">
      <dgm:prSet presAssocID="{450BAD95-3A1A-FA48-B8E0-CB588CFD50C3}" presName="hierChild4" presStyleCnt="0"/>
      <dgm:spPr/>
    </dgm:pt>
    <dgm:pt modelId="{6922C922-436F-C348-82C5-F1CEB718CC35}" type="pres">
      <dgm:prSet presAssocID="{450BAD95-3A1A-FA48-B8E0-CB588CFD50C3}" presName="hierChild5" presStyleCnt="0"/>
      <dgm:spPr/>
    </dgm:pt>
    <dgm:pt modelId="{81E9D44D-ED67-E64C-BC87-77624ACD8F30}" type="pres">
      <dgm:prSet presAssocID="{3A4649F2-0AE4-2141-8B82-783684536C33}" presName="hierChild5" presStyleCnt="0"/>
      <dgm:spPr/>
    </dgm:pt>
    <dgm:pt modelId="{F8F74595-F8E5-CE4B-A144-E9D3D4E87D4B}" type="pres">
      <dgm:prSet presAssocID="{6790D3D8-1F5E-844B-B2F6-E4571E0841AC}" presName="hierChild5" presStyleCnt="0"/>
      <dgm:spPr/>
    </dgm:pt>
    <dgm:pt modelId="{32C4DEF3-FBFD-E54B-99F0-5164BE70CF22}" type="pres">
      <dgm:prSet presAssocID="{FD312C1A-B36A-694E-9D6F-630A32161580}" presName="Name37" presStyleLbl="parChTrans1D2" presStyleIdx="1" presStyleCnt="2"/>
      <dgm:spPr/>
    </dgm:pt>
    <dgm:pt modelId="{084F6C54-1437-6749-9FC7-2E1AE66ABBBC}" type="pres">
      <dgm:prSet presAssocID="{C06717A9-F260-724B-8670-F72B47FCA0B2}" presName="hierRoot2" presStyleCnt="0">
        <dgm:presLayoutVars>
          <dgm:hierBranch val="init"/>
        </dgm:presLayoutVars>
      </dgm:prSet>
      <dgm:spPr/>
    </dgm:pt>
    <dgm:pt modelId="{CBE316FA-FCEF-C441-8328-28B926103096}" type="pres">
      <dgm:prSet presAssocID="{C06717A9-F260-724B-8670-F72B47FCA0B2}" presName="rootComposite" presStyleCnt="0"/>
      <dgm:spPr/>
    </dgm:pt>
    <dgm:pt modelId="{9307CEA3-64D9-2F44-81B5-14937B58E166}" type="pres">
      <dgm:prSet presAssocID="{C06717A9-F260-724B-8670-F72B47FCA0B2}" presName="rootText" presStyleLbl="node2" presStyleIdx="1" presStyleCnt="2">
        <dgm:presLayoutVars>
          <dgm:chPref val="3"/>
        </dgm:presLayoutVars>
      </dgm:prSet>
      <dgm:spPr/>
    </dgm:pt>
    <dgm:pt modelId="{1EA89FF4-C120-F742-A82C-F8D6D36373F1}" type="pres">
      <dgm:prSet presAssocID="{C06717A9-F260-724B-8670-F72B47FCA0B2}" presName="rootConnector" presStyleLbl="node2" presStyleIdx="1" presStyleCnt="2"/>
      <dgm:spPr/>
    </dgm:pt>
    <dgm:pt modelId="{E7C24770-C0F5-1D46-ABED-FACAB4FE8791}" type="pres">
      <dgm:prSet presAssocID="{C06717A9-F260-724B-8670-F72B47FCA0B2}" presName="hierChild4" presStyleCnt="0"/>
      <dgm:spPr/>
    </dgm:pt>
    <dgm:pt modelId="{602BDF33-BDD7-184C-985A-47665F9E5AF4}" type="pres">
      <dgm:prSet presAssocID="{755ACC12-D929-CC49-80AA-4E6DF02C9789}" presName="Name37" presStyleLbl="parChTrans1D3" presStyleIdx="2" presStyleCnt="4"/>
      <dgm:spPr/>
    </dgm:pt>
    <dgm:pt modelId="{C5A31ECD-5090-1143-8E08-9E9ABED52487}" type="pres">
      <dgm:prSet presAssocID="{05232E3F-9846-B04B-B8AD-90B15E12790A}" presName="hierRoot2" presStyleCnt="0">
        <dgm:presLayoutVars>
          <dgm:hierBranch val="init"/>
        </dgm:presLayoutVars>
      </dgm:prSet>
      <dgm:spPr/>
    </dgm:pt>
    <dgm:pt modelId="{38CF2A19-1371-1340-9234-310215B877AA}" type="pres">
      <dgm:prSet presAssocID="{05232E3F-9846-B04B-B8AD-90B15E12790A}" presName="rootComposite" presStyleCnt="0"/>
      <dgm:spPr/>
    </dgm:pt>
    <dgm:pt modelId="{4A50639A-1B6D-624E-866B-D2A20785E9DD}" type="pres">
      <dgm:prSet presAssocID="{05232E3F-9846-B04B-B8AD-90B15E12790A}" presName="rootText" presStyleLbl="node3" presStyleIdx="2" presStyleCnt="4">
        <dgm:presLayoutVars>
          <dgm:chPref val="3"/>
        </dgm:presLayoutVars>
      </dgm:prSet>
      <dgm:spPr/>
    </dgm:pt>
    <dgm:pt modelId="{691DC7C2-CC5F-BE49-A8AC-97F846320078}" type="pres">
      <dgm:prSet presAssocID="{05232E3F-9846-B04B-B8AD-90B15E12790A}" presName="rootConnector" presStyleLbl="node3" presStyleIdx="2" presStyleCnt="4"/>
      <dgm:spPr/>
    </dgm:pt>
    <dgm:pt modelId="{01D8C001-BDAC-DA45-8A4F-96A4E60B78ED}" type="pres">
      <dgm:prSet presAssocID="{05232E3F-9846-B04B-B8AD-90B15E12790A}" presName="hierChild4" presStyleCnt="0"/>
      <dgm:spPr/>
    </dgm:pt>
    <dgm:pt modelId="{F07D8EDA-F9F1-3C4C-A193-56D1BFEC5AF3}" type="pres">
      <dgm:prSet presAssocID="{D79114F9-FBDF-4743-B587-46E2087FFE7D}" presName="Name37" presStyleLbl="parChTrans1D4" presStyleIdx="2" presStyleCnt="4"/>
      <dgm:spPr/>
    </dgm:pt>
    <dgm:pt modelId="{7EA121AA-4D08-C841-9788-2AE6C8CE60A7}" type="pres">
      <dgm:prSet presAssocID="{555533C8-27FD-EF4D-89C6-DC43DB780442}" presName="hierRoot2" presStyleCnt="0">
        <dgm:presLayoutVars>
          <dgm:hierBranch val="init"/>
        </dgm:presLayoutVars>
      </dgm:prSet>
      <dgm:spPr/>
    </dgm:pt>
    <dgm:pt modelId="{02D8B0DB-7D9C-464E-ADE7-FD95B3F1701D}" type="pres">
      <dgm:prSet presAssocID="{555533C8-27FD-EF4D-89C6-DC43DB780442}" presName="rootComposite" presStyleCnt="0"/>
      <dgm:spPr/>
    </dgm:pt>
    <dgm:pt modelId="{8BF2611E-9F5C-B64C-B1EA-F91B2C89E7A3}" type="pres">
      <dgm:prSet presAssocID="{555533C8-27FD-EF4D-89C6-DC43DB780442}" presName="rootText" presStyleLbl="node4" presStyleIdx="2" presStyleCnt="4">
        <dgm:presLayoutVars>
          <dgm:chPref val="3"/>
        </dgm:presLayoutVars>
      </dgm:prSet>
      <dgm:spPr/>
    </dgm:pt>
    <dgm:pt modelId="{A67F56BD-B144-814A-A1E0-C07A0A7CD0C2}" type="pres">
      <dgm:prSet presAssocID="{555533C8-27FD-EF4D-89C6-DC43DB780442}" presName="rootConnector" presStyleLbl="node4" presStyleIdx="2" presStyleCnt="4"/>
      <dgm:spPr/>
    </dgm:pt>
    <dgm:pt modelId="{0A9BF083-D4D6-7F41-BB7B-7D93E0336740}" type="pres">
      <dgm:prSet presAssocID="{555533C8-27FD-EF4D-89C6-DC43DB780442}" presName="hierChild4" presStyleCnt="0"/>
      <dgm:spPr/>
    </dgm:pt>
    <dgm:pt modelId="{CE6E8FC7-B01C-7145-A24F-C21143EA6B4C}" type="pres">
      <dgm:prSet presAssocID="{555533C8-27FD-EF4D-89C6-DC43DB780442}" presName="hierChild5" presStyleCnt="0"/>
      <dgm:spPr/>
    </dgm:pt>
    <dgm:pt modelId="{F95F718F-6062-964C-B0C9-C2410E980276}" type="pres">
      <dgm:prSet presAssocID="{05232E3F-9846-B04B-B8AD-90B15E12790A}" presName="hierChild5" presStyleCnt="0"/>
      <dgm:spPr/>
    </dgm:pt>
    <dgm:pt modelId="{2B18CDDF-7C67-7F4A-A90E-45E946837297}" type="pres">
      <dgm:prSet presAssocID="{06D1A0DB-D351-4447-8934-1CB9E9E49722}" presName="Name37" presStyleLbl="parChTrans1D3" presStyleIdx="3" presStyleCnt="4"/>
      <dgm:spPr/>
    </dgm:pt>
    <dgm:pt modelId="{67216807-2CFB-0A41-8F3A-5A07A4C675A8}" type="pres">
      <dgm:prSet presAssocID="{81CF0D0A-680B-1448-8967-B20932250725}" presName="hierRoot2" presStyleCnt="0">
        <dgm:presLayoutVars>
          <dgm:hierBranch val="init"/>
        </dgm:presLayoutVars>
      </dgm:prSet>
      <dgm:spPr/>
    </dgm:pt>
    <dgm:pt modelId="{A40E679B-5F3B-5F47-8C58-A5AE1E1C9F3E}" type="pres">
      <dgm:prSet presAssocID="{81CF0D0A-680B-1448-8967-B20932250725}" presName="rootComposite" presStyleCnt="0"/>
      <dgm:spPr/>
    </dgm:pt>
    <dgm:pt modelId="{61522EE9-1148-5847-ABB2-00A67D9AB982}" type="pres">
      <dgm:prSet presAssocID="{81CF0D0A-680B-1448-8967-B20932250725}" presName="rootText" presStyleLbl="node3" presStyleIdx="3" presStyleCnt="4">
        <dgm:presLayoutVars>
          <dgm:chPref val="3"/>
        </dgm:presLayoutVars>
      </dgm:prSet>
      <dgm:spPr/>
    </dgm:pt>
    <dgm:pt modelId="{93FBCB36-1E53-8A45-891A-E348C3E050B0}" type="pres">
      <dgm:prSet presAssocID="{81CF0D0A-680B-1448-8967-B20932250725}" presName="rootConnector" presStyleLbl="node3" presStyleIdx="3" presStyleCnt="4"/>
      <dgm:spPr/>
    </dgm:pt>
    <dgm:pt modelId="{ED8E36AA-E0CB-B34B-937B-C7848208C53F}" type="pres">
      <dgm:prSet presAssocID="{81CF0D0A-680B-1448-8967-B20932250725}" presName="hierChild4" presStyleCnt="0"/>
      <dgm:spPr/>
    </dgm:pt>
    <dgm:pt modelId="{F33984A1-D08D-D84D-9E09-23DB92468E0B}" type="pres">
      <dgm:prSet presAssocID="{4A691399-EC0B-C64E-8A0A-C77CE0082F44}" presName="Name37" presStyleLbl="parChTrans1D4" presStyleIdx="3" presStyleCnt="4"/>
      <dgm:spPr/>
    </dgm:pt>
    <dgm:pt modelId="{7BCB2835-CB30-304C-899F-A5A9E5ED0DA0}" type="pres">
      <dgm:prSet presAssocID="{3E1F6299-F870-8B4C-A110-002AF1FE06FA}" presName="hierRoot2" presStyleCnt="0">
        <dgm:presLayoutVars>
          <dgm:hierBranch val="init"/>
        </dgm:presLayoutVars>
      </dgm:prSet>
      <dgm:spPr/>
    </dgm:pt>
    <dgm:pt modelId="{2426611C-1A73-FB40-8C24-DCE395CC8FA3}" type="pres">
      <dgm:prSet presAssocID="{3E1F6299-F870-8B4C-A110-002AF1FE06FA}" presName="rootComposite" presStyleCnt="0"/>
      <dgm:spPr/>
    </dgm:pt>
    <dgm:pt modelId="{13C2D8A3-1FFB-8D48-9522-9022C69B0B4C}" type="pres">
      <dgm:prSet presAssocID="{3E1F6299-F870-8B4C-A110-002AF1FE06FA}" presName="rootText" presStyleLbl="node4" presStyleIdx="3" presStyleCnt="4">
        <dgm:presLayoutVars>
          <dgm:chPref val="3"/>
        </dgm:presLayoutVars>
      </dgm:prSet>
      <dgm:spPr/>
    </dgm:pt>
    <dgm:pt modelId="{1AE4AE50-E399-474F-864B-A2F653C5601C}" type="pres">
      <dgm:prSet presAssocID="{3E1F6299-F870-8B4C-A110-002AF1FE06FA}" presName="rootConnector" presStyleLbl="node4" presStyleIdx="3" presStyleCnt="4"/>
      <dgm:spPr/>
    </dgm:pt>
    <dgm:pt modelId="{8DA1C252-3121-FF4F-A2A0-5E86655194E6}" type="pres">
      <dgm:prSet presAssocID="{3E1F6299-F870-8B4C-A110-002AF1FE06FA}" presName="hierChild4" presStyleCnt="0"/>
      <dgm:spPr/>
    </dgm:pt>
    <dgm:pt modelId="{F8CD2599-D13E-334A-9366-A32D01897F00}" type="pres">
      <dgm:prSet presAssocID="{3E1F6299-F870-8B4C-A110-002AF1FE06FA}" presName="hierChild5" presStyleCnt="0"/>
      <dgm:spPr/>
    </dgm:pt>
    <dgm:pt modelId="{74E564F5-489B-2948-9D2E-D4F14437A42D}" type="pres">
      <dgm:prSet presAssocID="{81CF0D0A-680B-1448-8967-B20932250725}" presName="hierChild5" presStyleCnt="0"/>
      <dgm:spPr/>
    </dgm:pt>
    <dgm:pt modelId="{BE027121-54ED-6F4A-BBA7-F2F082546526}" type="pres">
      <dgm:prSet presAssocID="{C06717A9-F260-724B-8670-F72B47FCA0B2}" presName="hierChild5" presStyleCnt="0"/>
      <dgm:spPr/>
    </dgm:pt>
    <dgm:pt modelId="{BD9008EF-E84A-D745-B9CB-6B57D07038C2}" type="pres">
      <dgm:prSet presAssocID="{287ED7FC-FDF6-0B44-851D-4349F0759F65}" presName="hierChild3" presStyleCnt="0"/>
      <dgm:spPr/>
    </dgm:pt>
  </dgm:ptLst>
  <dgm:cxnLst>
    <dgm:cxn modelId="{D1330C00-8A51-9448-94E2-F52C378339B8}" srcId="{3A4649F2-0AE4-2141-8B82-783684536C33}" destId="{450BAD95-3A1A-FA48-B8E0-CB588CFD50C3}" srcOrd="0" destOrd="0" parTransId="{D649755E-158D-ED4A-978E-EDACFD7F235C}" sibTransId="{8B1916BF-4FE1-1E46-89EF-AA717F152E36}"/>
    <dgm:cxn modelId="{E161A411-7FAC-2A44-8AE6-CA8890667426}" type="presOf" srcId="{450BAD95-3A1A-FA48-B8E0-CB588CFD50C3}" destId="{6D05417F-F48F-6343-84F0-98641664E14E}" srcOrd="0" destOrd="0" presId="urn:microsoft.com/office/officeart/2005/8/layout/orgChart1"/>
    <dgm:cxn modelId="{D8B62D15-8119-944E-819F-6B2E9D609D3F}" type="presOf" srcId="{11543EEA-F670-DD4A-9810-50DF9D362572}" destId="{436DADFC-6B1C-2F47-9914-7DE600EA83AD}" srcOrd="0" destOrd="0" presId="urn:microsoft.com/office/officeart/2005/8/layout/orgChart1"/>
    <dgm:cxn modelId="{49834A16-6ECF-114A-A7DF-C5B7B69211F3}" type="presOf" srcId="{484AEBBE-910E-5A43-AAFB-796FAF60031D}" destId="{FC828074-60E9-C54A-BF0F-83EE4E65DBA9}" srcOrd="0" destOrd="0" presId="urn:microsoft.com/office/officeart/2005/8/layout/orgChart1"/>
    <dgm:cxn modelId="{079B5627-56AB-2D40-B70E-59B4141DB84D}" type="presOf" srcId="{3E1F6299-F870-8B4C-A110-002AF1FE06FA}" destId="{1AE4AE50-E399-474F-864B-A2F653C5601C}" srcOrd="1" destOrd="0" presId="urn:microsoft.com/office/officeart/2005/8/layout/orgChart1"/>
    <dgm:cxn modelId="{48D84430-9301-2949-874E-D601455AC5CC}" srcId="{484AEBBE-910E-5A43-AAFB-796FAF60031D}" destId="{11543EEA-F670-DD4A-9810-50DF9D362572}" srcOrd="0" destOrd="0" parTransId="{5CC53CB5-7AFB-0949-9BBF-D884B3E00F58}" sibTransId="{30D377CB-3084-A14C-87D5-E3315875F73A}"/>
    <dgm:cxn modelId="{EC93B534-E0EC-434C-9E03-D18705E8C01A}" type="presOf" srcId="{755ACC12-D929-CC49-80AA-4E6DF02C9789}" destId="{602BDF33-BDD7-184C-985A-47665F9E5AF4}" srcOrd="0" destOrd="0" presId="urn:microsoft.com/office/officeart/2005/8/layout/orgChart1"/>
    <dgm:cxn modelId="{3CFFAA35-30C5-D64D-9F82-E36611C48F0F}" type="presOf" srcId="{3A4649F2-0AE4-2141-8B82-783684536C33}" destId="{680B5B34-245D-B847-8438-4B0E4388C5BF}" srcOrd="0" destOrd="0" presId="urn:microsoft.com/office/officeart/2005/8/layout/orgChart1"/>
    <dgm:cxn modelId="{3AE51F3F-FA92-0849-BB66-10B389ED354B}" type="presOf" srcId="{6790D3D8-1F5E-844B-B2F6-E4571E0841AC}" destId="{23EBD091-F48A-EE4B-83D4-D99897BD2D62}" srcOrd="1" destOrd="0" presId="urn:microsoft.com/office/officeart/2005/8/layout/orgChart1"/>
    <dgm:cxn modelId="{6CC17340-01DD-614D-AFB3-F150A636D971}" type="presOf" srcId="{555533C8-27FD-EF4D-89C6-DC43DB780442}" destId="{8BF2611E-9F5C-B64C-B1EA-F91B2C89E7A3}" srcOrd="0" destOrd="0" presId="urn:microsoft.com/office/officeart/2005/8/layout/orgChart1"/>
    <dgm:cxn modelId="{A42CB447-D38F-FF43-8FAC-BE9AF955457E}" type="presOf" srcId="{05232E3F-9846-B04B-B8AD-90B15E12790A}" destId="{691DC7C2-CC5F-BE49-A8AC-97F846320078}" srcOrd="1" destOrd="0" presId="urn:microsoft.com/office/officeart/2005/8/layout/orgChart1"/>
    <dgm:cxn modelId="{22EBC249-4784-9F4B-ADD2-E3E5F187F183}" type="presOf" srcId="{D649755E-158D-ED4A-978E-EDACFD7F235C}" destId="{77B43615-51DD-9D49-90A6-4BA565C996D3}" srcOrd="0" destOrd="0" presId="urn:microsoft.com/office/officeart/2005/8/layout/orgChart1"/>
    <dgm:cxn modelId="{2DEEDF53-4D0E-D945-8B42-D03B8264ED80}" srcId="{287ED7FC-FDF6-0B44-851D-4349F0759F65}" destId="{C06717A9-F260-724B-8670-F72B47FCA0B2}" srcOrd="1" destOrd="0" parTransId="{FD312C1A-B36A-694E-9D6F-630A32161580}" sibTransId="{6FB6C16F-405B-8F4A-87C4-5CA09D63470E}"/>
    <dgm:cxn modelId="{75923D56-02CB-3D46-84DA-B925756ADE7C}" type="presOf" srcId="{450BAD95-3A1A-FA48-B8E0-CB588CFD50C3}" destId="{64B12D87-9AAA-9C42-B667-53AF848C4659}" srcOrd="1" destOrd="0" presId="urn:microsoft.com/office/officeart/2005/8/layout/orgChart1"/>
    <dgm:cxn modelId="{BDA91264-0DAE-4B4C-933A-5BAF4EDB5EEC}" type="presOf" srcId="{5CC53CB5-7AFB-0949-9BBF-D884B3E00F58}" destId="{2FCAF2EE-AD30-8A4D-8166-EA4EC41751CE}" srcOrd="0" destOrd="0" presId="urn:microsoft.com/office/officeart/2005/8/layout/orgChart1"/>
    <dgm:cxn modelId="{434C186E-3C7C-4C4B-B732-E2391031A710}" type="presOf" srcId="{2F7B166D-641E-2443-87F4-10F90E533A0E}" destId="{A9C7D682-B442-ED4D-8149-BDCF9CC4A5B5}" srcOrd="0" destOrd="0" presId="urn:microsoft.com/office/officeart/2005/8/layout/orgChart1"/>
    <dgm:cxn modelId="{47E1156F-81B1-474C-9BE2-A55C483ED39B}" type="presOf" srcId="{C06717A9-F260-724B-8670-F72B47FCA0B2}" destId="{1EA89FF4-C120-F742-A82C-F8D6D36373F1}" srcOrd="1" destOrd="0" presId="urn:microsoft.com/office/officeart/2005/8/layout/orgChart1"/>
    <dgm:cxn modelId="{6B33B873-709A-0D45-AFB1-651BD1C12534}" type="presOf" srcId="{06D1A0DB-D351-4447-8934-1CB9E9E49722}" destId="{2B18CDDF-7C67-7F4A-A90E-45E946837297}" srcOrd="0" destOrd="0" presId="urn:microsoft.com/office/officeart/2005/8/layout/orgChart1"/>
    <dgm:cxn modelId="{E55DF784-9684-874C-BADC-ECF0E5191374}" type="presOf" srcId="{2FE45012-A102-FF40-B583-39E4D88F9575}" destId="{44C1FBEF-4F72-C043-A8F3-DE9F73F1CBCD}" srcOrd="0" destOrd="0" presId="urn:microsoft.com/office/officeart/2005/8/layout/orgChart1"/>
    <dgm:cxn modelId="{A7C7908F-F5C9-8842-B866-1516D80891B1}" type="presOf" srcId="{287ED7FC-FDF6-0B44-851D-4349F0759F65}" destId="{03CBDA7A-CE92-3449-A87C-62666D74A7C7}" srcOrd="0" destOrd="0" presId="urn:microsoft.com/office/officeart/2005/8/layout/orgChart1"/>
    <dgm:cxn modelId="{8D613996-DADB-CF4A-BBD8-7978B1779379}" srcId="{287ED7FC-FDF6-0B44-851D-4349F0759F65}" destId="{6790D3D8-1F5E-844B-B2F6-E4571E0841AC}" srcOrd="0" destOrd="0" parTransId="{477C9AD4-51F0-4A4F-9E91-D1C8307BACC4}" sibTransId="{1E049DF3-9C0E-024D-A8ED-9B761BDF3C87}"/>
    <dgm:cxn modelId="{BACD2D9C-AA55-6542-83B8-6E90D79A75C2}" type="presOf" srcId="{C16675D6-2D6A-824A-923D-5CDC1D39BC7B}" destId="{6D6DD469-AD74-F643-BA1B-841BD3828B85}" srcOrd="0" destOrd="0" presId="urn:microsoft.com/office/officeart/2005/8/layout/orgChart1"/>
    <dgm:cxn modelId="{CEF8649C-C2E7-C742-BE2E-CF7EE1C9D51B}" type="presOf" srcId="{05232E3F-9846-B04B-B8AD-90B15E12790A}" destId="{4A50639A-1B6D-624E-866B-D2A20785E9DD}" srcOrd="0" destOrd="0" presId="urn:microsoft.com/office/officeart/2005/8/layout/orgChart1"/>
    <dgm:cxn modelId="{34C44D9E-E7FD-5B4D-861F-EE125F015DFA}" type="presOf" srcId="{81CF0D0A-680B-1448-8967-B20932250725}" destId="{61522EE9-1148-5847-ABB2-00A67D9AB982}" srcOrd="0" destOrd="0" presId="urn:microsoft.com/office/officeart/2005/8/layout/orgChart1"/>
    <dgm:cxn modelId="{5BF13BA3-5AD7-7048-9BA3-E3CFEDAADA20}" srcId="{05232E3F-9846-B04B-B8AD-90B15E12790A}" destId="{555533C8-27FD-EF4D-89C6-DC43DB780442}" srcOrd="0" destOrd="0" parTransId="{D79114F9-FBDF-4743-B587-46E2087FFE7D}" sibTransId="{5EC357B0-1F9A-3443-A0B6-FA09590027F8}"/>
    <dgm:cxn modelId="{104034A4-A74B-1C40-81DD-75FF480C056C}" type="presOf" srcId="{C06717A9-F260-724B-8670-F72B47FCA0B2}" destId="{9307CEA3-64D9-2F44-81B5-14937B58E166}" srcOrd="0" destOrd="0" presId="urn:microsoft.com/office/officeart/2005/8/layout/orgChart1"/>
    <dgm:cxn modelId="{B7AA3BA8-22B5-5843-9D88-E8550D693276}" srcId="{2FE45012-A102-FF40-B583-39E4D88F9575}" destId="{287ED7FC-FDF6-0B44-851D-4349F0759F65}" srcOrd="0" destOrd="0" parTransId="{23468789-FF8C-F648-84B8-A0C845FEA024}" sibTransId="{9FBC91B2-5B4E-604E-8DCC-0EBFF41CAD9D}"/>
    <dgm:cxn modelId="{017A54A8-BC68-3E4B-86F8-CF8734DB4CEC}" srcId="{81CF0D0A-680B-1448-8967-B20932250725}" destId="{3E1F6299-F870-8B4C-A110-002AF1FE06FA}" srcOrd="0" destOrd="0" parTransId="{4A691399-EC0B-C64E-8A0A-C77CE0082F44}" sibTransId="{B3003D69-C3AD-294F-AF1C-E95F27BB3995}"/>
    <dgm:cxn modelId="{D9058BAE-7B10-5344-BC98-B782F8D8E863}" type="presOf" srcId="{6790D3D8-1F5E-844B-B2F6-E4571E0841AC}" destId="{069B255C-4DF4-F043-ADF5-2BD0672B598A}" srcOrd="0" destOrd="0" presId="urn:microsoft.com/office/officeart/2005/8/layout/orgChart1"/>
    <dgm:cxn modelId="{EF5BBCB0-E197-814E-919D-C39EA3CDD655}" srcId="{6790D3D8-1F5E-844B-B2F6-E4571E0841AC}" destId="{3A4649F2-0AE4-2141-8B82-783684536C33}" srcOrd="1" destOrd="0" parTransId="{2F7B166D-641E-2443-87F4-10F90E533A0E}" sibTransId="{674B920C-557F-0248-B99F-A96E5ED02F73}"/>
    <dgm:cxn modelId="{214AEFB3-F95D-2447-AF5D-6592740EA9A5}" type="presOf" srcId="{477C9AD4-51F0-4A4F-9E91-D1C8307BACC4}" destId="{D5BFCED3-162F-8A44-A0FF-EA24FB7CFBA1}" srcOrd="0" destOrd="0" presId="urn:microsoft.com/office/officeart/2005/8/layout/orgChart1"/>
    <dgm:cxn modelId="{3206D9B4-8F7D-4746-AE09-AC744F995006}" type="presOf" srcId="{555533C8-27FD-EF4D-89C6-DC43DB780442}" destId="{A67F56BD-B144-814A-A1E0-C07A0A7CD0C2}" srcOrd="1" destOrd="0" presId="urn:microsoft.com/office/officeart/2005/8/layout/orgChart1"/>
    <dgm:cxn modelId="{CE0276BD-6958-8F4C-BA34-C0B918938E27}" type="presOf" srcId="{3E1F6299-F870-8B4C-A110-002AF1FE06FA}" destId="{13C2D8A3-1FFB-8D48-9522-9022C69B0B4C}" srcOrd="0" destOrd="0" presId="urn:microsoft.com/office/officeart/2005/8/layout/orgChart1"/>
    <dgm:cxn modelId="{22A3C1BF-D762-AF41-B1F5-1F0FD8CCA023}" type="presOf" srcId="{484AEBBE-910E-5A43-AAFB-796FAF60031D}" destId="{DB824D6F-C465-DC44-9B49-434A69C65E0A}" srcOrd="1" destOrd="0" presId="urn:microsoft.com/office/officeart/2005/8/layout/orgChart1"/>
    <dgm:cxn modelId="{324640C5-D18C-BC43-8C1D-84D95503AC81}" type="presOf" srcId="{FD312C1A-B36A-694E-9D6F-630A32161580}" destId="{32C4DEF3-FBFD-E54B-99F0-5164BE70CF22}" srcOrd="0" destOrd="0" presId="urn:microsoft.com/office/officeart/2005/8/layout/orgChart1"/>
    <dgm:cxn modelId="{47464FC6-7819-264A-A3C9-46AEA06F92EC}" srcId="{C06717A9-F260-724B-8670-F72B47FCA0B2}" destId="{05232E3F-9846-B04B-B8AD-90B15E12790A}" srcOrd="0" destOrd="0" parTransId="{755ACC12-D929-CC49-80AA-4E6DF02C9789}" sibTransId="{310EB8D0-CC49-AB42-B9D7-04E82F24B8DA}"/>
    <dgm:cxn modelId="{DDF48CCC-90F0-FA47-997C-8714F1BD5B14}" type="presOf" srcId="{287ED7FC-FDF6-0B44-851D-4349F0759F65}" destId="{C1E0C935-8DD7-6B43-964C-088F53274606}" srcOrd="1" destOrd="0" presId="urn:microsoft.com/office/officeart/2005/8/layout/orgChart1"/>
    <dgm:cxn modelId="{C1C8C9CE-823B-7C43-86AA-11D2C7B42D9F}" srcId="{C06717A9-F260-724B-8670-F72B47FCA0B2}" destId="{81CF0D0A-680B-1448-8967-B20932250725}" srcOrd="1" destOrd="0" parTransId="{06D1A0DB-D351-4447-8934-1CB9E9E49722}" sibTransId="{F44AE62D-A257-434C-A7B8-7286D3D35237}"/>
    <dgm:cxn modelId="{104893E0-0D61-F34B-9784-9A158DC3237C}" type="presOf" srcId="{4A691399-EC0B-C64E-8A0A-C77CE0082F44}" destId="{F33984A1-D08D-D84D-9E09-23DB92468E0B}" srcOrd="0" destOrd="0" presId="urn:microsoft.com/office/officeart/2005/8/layout/orgChart1"/>
    <dgm:cxn modelId="{5194D8E8-6D65-4D4F-93BD-4B18F9A2E010}" srcId="{6790D3D8-1F5E-844B-B2F6-E4571E0841AC}" destId="{484AEBBE-910E-5A43-AAFB-796FAF60031D}" srcOrd="0" destOrd="0" parTransId="{C16675D6-2D6A-824A-923D-5CDC1D39BC7B}" sibTransId="{006D6AF5-F789-DE43-8104-AAF87617227A}"/>
    <dgm:cxn modelId="{C99D35EB-21B0-4F4A-95A5-6FE2B9F56891}" type="presOf" srcId="{11543EEA-F670-DD4A-9810-50DF9D362572}" destId="{084895CC-9ACA-334A-907F-45D619E44D3F}" srcOrd="1" destOrd="0" presId="urn:microsoft.com/office/officeart/2005/8/layout/orgChart1"/>
    <dgm:cxn modelId="{7680B9EB-9078-7F4D-8E96-91C86E4C989E}" type="presOf" srcId="{81CF0D0A-680B-1448-8967-B20932250725}" destId="{93FBCB36-1E53-8A45-891A-E348C3E050B0}" srcOrd="1" destOrd="0" presId="urn:microsoft.com/office/officeart/2005/8/layout/orgChart1"/>
    <dgm:cxn modelId="{71A8D4EC-298D-7C4B-86C9-A7F3587D5D26}" type="presOf" srcId="{3A4649F2-0AE4-2141-8B82-783684536C33}" destId="{5B9CE004-ACDA-E944-9482-4FB4AF66A222}" srcOrd="1" destOrd="0" presId="urn:microsoft.com/office/officeart/2005/8/layout/orgChart1"/>
    <dgm:cxn modelId="{EFD805FC-9E06-4249-A90F-ACD612F6DB79}" type="presOf" srcId="{D79114F9-FBDF-4743-B587-46E2087FFE7D}" destId="{F07D8EDA-F9F1-3C4C-A193-56D1BFEC5AF3}" srcOrd="0" destOrd="0" presId="urn:microsoft.com/office/officeart/2005/8/layout/orgChart1"/>
    <dgm:cxn modelId="{F45A3B54-C6DE-6D43-B1C4-3C0CD586AC53}" type="presParOf" srcId="{44C1FBEF-4F72-C043-A8F3-DE9F73F1CBCD}" destId="{23017E85-D6C8-A949-A370-07FD9E64A83E}" srcOrd="0" destOrd="0" presId="urn:microsoft.com/office/officeart/2005/8/layout/orgChart1"/>
    <dgm:cxn modelId="{F73C7686-BA09-9A4B-A0E1-23DCCAC7CC83}" type="presParOf" srcId="{23017E85-D6C8-A949-A370-07FD9E64A83E}" destId="{1D575D5A-09CC-2E4B-99DC-3C0E5B0E048A}" srcOrd="0" destOrd="0" presId="urn:microsoft.com/office/officeart/2005/8/layout/orgChart1"/>
    <dgm:cxn modelId="{C101223B-2D1B-DE40-A47A-1B06970BE4B6}" type="presParOf" srcId="{1D575D5A-09CC-2E4B-99DC-3C0E5B0E048A}" destId="{03CBDA7A-CE92-3449-A87C-62666D74A7C7}" srcOrd="0" destOrd="0" presId="urn:microsoft.com/office/officeart/2005/8/layout/orgChart1"/>
    <dgm:cxn modelId="{5AE8AB89-B770-5944-9DC5-0E714C49B65B}" type="presParOf" srcId="{1D575D5A-09CC-2E4B-99DC-3C0E5B0E048A}" destId="{C1E0C935-8DD7-6B43-964C-088F53274606}" srcOrd="1" destOrd="0" presId="urn:microsoft.com/office/officeart/2005/8/layout/orgChart1"/>
    <dgm:cxn modelId="{F2B0AD46-807C-CF44-93EE-5B29CFA509D7}" type="presParOf" srcId="{23017E85-D6C8-A949-A370-07FD9E64A83E}" destId="{9CAC5913-73CF-624B-B92C-78DABE652CB1}" srcOrd="1" destOrd="0" presId="urn:microsoft.com/office/officeart/2005/8/layout/orgChart1"/>
    <dgm:cxn modelId="{3312A908-69AA-8E49-BFEE-B057419C904A}" type="presParOf" srcId="{9CAC5913-73CF-624B-B92C-78DABE652CB1}" destId="{D5BFCED3-162F-8A44-A0FF-EA24FB7CFBA1}" srcOrd="0" destOrd="0" presId="urn:microsoft.com/office/officeart/2005/8/layout/orgChart1"/>
    <dgm:cxn modelId="{D1C1F356-46F6-F648-9C6F-2AAAFCE8191C}" type="presParOf" srcId="{9CAC5913-73CF-624B-B92C-78DABE652CB1}" destId="{FB285033-C833-AE4C-AD2F-DC1FC297CCDB}" srcOrd="1" destOrd="0" presId="urn:microsoft.com/office/officeart/2005/8/layout/orgChart1"/>
    <dgm:cxn modelId="{693FC112-3C4E-F343-9657-B7D66BD95ED2}" type="presParOf" srcId="{FB285033-C833-AE4C-AD2F-DC1FC297CCDB}" destId="{4AAA4672-8E29-E94E-9A25-904A17B78D0F}" srcOrd="0" destOrd="0" presId="urn:microsoft.com/office/officeart/2005/8/layout/orgChart1"/>
    <dgm:cxn modelId="{2C9800D8-46C2-234A-9FB6-6F23A7782946}" type="presParOf" srcId="{4AAA4672-8E29-E94E-9A25-904A17B78D0F}" destId="{069B255C-4DF4-F043-ADF5-2BD0672B598A}" srcOrd="0" destOrd="0" presId="urn:microsoft.com/office/officeart/2005/8/layout/orgChart1"/>
    <dgm:cxn modelId="{90A9F019-67E0-AB47-B69F-1787CE9A2C8A}" type="presParOf" srcId="{4AAA4672-8E29-E94E-9A25-904A17B78D0F}" destId="{23EBD091-F48A-EE4B-83D4-D99897BD2D62}" srcOrd="1" destOrd="0" presId="urn:microsoft.com/office/officeart/2005/8/layout/orgChart1"/>
    <dgm:cxn modelId="{8275B3AB-A270-0D4C-B34A-CD968C9EB265}" type="presParOf" srcId="{FB285033-C833-AE4C-AD2F-DC1FC297CCDB}" destId="{4DFBCBE0-1D74-B441-A11E-20C14A855EE2}" srcOrd="1" destOrd="0" presId="urn:microsoft.com/office/officeart/2005/8/layout/orgChart1"/>
    <dgm:cxn modelId="{8DD2410E-3E4E-C443-B4FF-0BFA11D8AC80}" type="presParOf" srcId="{4DFBCBE0-1D74-B441-A11E-20C14A855EE2}" destId="{6D6DD469-AD74-F643-BA1B-841BD3828B85}" srcOrd="0" destOrd="0" presId="urn:microsoft.com/office/officeart/2005/8/layout/orgChart1"/>
    <dgm:cxn modelId="{2FDEC046-BAA9-864D-A171-C0AE47758046}" type="presParOf" srcId="{4DFBCBE0-1D74-B441-A11E-20C14A855EE2}" destId="{495A43C0-33D9-2E4A-A876-671185178E23}" srcOrd="1" destOrd="0" presId="urn:microsoft.com/office/officeart/2005/8/layout/orgChart1"/>
    <dgm:cxn modelId="{3D12D55F-3B50-6445-99A6-3C02596CBA98}" type="presParOf" srcId="{495A43C0-33D9-2E4A-A876-671185178E23}" destId="{390041C6-1112-5A4D-9E92-77BCF077A012}" srcOrd="0" destOrd="0" presId="urn:microsoft.com/office/officeart/2005/8/layout/orgChart1"/>
    <dgm:cxn modelId="{D2511CCA-8816-174D-8627-61086F21EB47}" type="presParOf" srcId="{390041C6-1112-5A4D-9E92-77BCF077A012}" destId="{FC828074-60E9-C54A-BF0F-83EE4E65DBA9}" srcOrd="0" destOrd="0" presId="urn:microsoft.com/office/officeart/2005/8/layout/orgChart1"/>
    <dgm:cxn modelId="{C0DDD5C1-5B32-FD4E-B1EF-ADEAB8CAF29A}" type="presParOf" srcId="{390041C6-1112-5A4D-9E92-77BCF077A012}" destId="{DB824D6F-C465-DC44-9B49-434A69C65E0A}" srcOrd="1" destOrd="0" presId="urn:microsoft.com/office/officeart/2005/8/layout/orgChart1"/>
    <dgm:cxn modelId="{42346E87-3355-894A-A564-4DE146D611B7}" type="presParOf" srcId="{495A43C0-33D9-2E4A-A876-671185178E23}" destId="{DC9AAD5B-E0A4-D14E-B7D5-4DADDE6B960B}" srcOrd="1" destOrd="0" presId="urn:microsoft.com/office/officeart/2005/8/layout/orgChart1"/>
    <dgm:cxn modelId="{F2521841-C10E-1C40-81AC-0B4A2E9D8045}" type="presParOf" srcId="{DC9AAD5B-E0A4-D14E-B7D5-4DADDE6B960B}" destId="{2FCAF2EE-AD30-8A4D-8166-EA4EC41751CE}" srcOrd="0" destOrd="0" presId="urn:microsoft.com/office/officeart/2005/8/layout/orgChart1"/>
    <dgm:cxn modelId="{498FA12E-2AF1-9F43-BBDD-E1C489CD6833}" type="presParOf" srcId="{DC9AAD5B-E0A4-D14E-B7D5-4DADDE6B960B}" destId="{AD92D60C-73F9-CD4F-BF41-CA738ABB8EE6}" srcOrd="1" destOrd="0" presId="urn:microsoft.com/office/officeart/2005/8/layout/orgChart1"/>
    <dgm:cxn modelId="{D8867D50-5B3C-2948-A31B-D3719550B487}" type="presParOf" srcId="{AD92D60C-73F9-CD4F-BF41-CA738ABB8EE6}" destId="{B3DB5EBD-AC92-CD45-BEAB-68F17138BB36}" srcOrd="0" destOrd="0" presId="urn:microsoft.com/office/officeart/2005/8/layout/orgChart1"/>
    <dgm:cxn modelId="{905CCE6E-D1E3-CB46-8F06-8B250CBE6E15}" type="presParOf" srcId="{B3DB5EBD-AC92-CD45-BEAB-68F17138BB36}" destId="{436DADFC-6B1C-2F47-9914-7DE600EA83AD}" srcOrd="0" destOrd="0" presId="urn:microsoft.com/office/officeart/2005/8/layout/orgChart1"/>
    <dgm:cxn modelId="{5FADE4C4-DAD5-F140-BF44-DC4D9DB77172}" type="presParOf" srcId="{B3DB5EBD-AC92-CD45-BEAB-68F17138BB36}" destId="{084895CC-9ACA-334A-907F-45D619E44D3F}" srcOrd="1" destOrd="0" presId="urn:microsoft.com/office/officeart/2005/8/layout/orgChart1"/>
    <dgm:cxn modelId="{64EAF938-AD7D-1F4B-BBE3-5A7AD91771AB}" type="presParOf" srcId="{AD92D60C-73F9-CD4F-BF41-CA738ABB8EE6}" destId="{A1E5D4E4-3C20-2149-A6D4-9EE3956012CD}" srcOrd="1" destOrd="0" presId="urn:microsoft.com/office/officeart/2005/8/layout/orgChart1"/>
    <dgm:cxn modelId="{2E6B9971-5044-0848-9F0D-8C24ED2B352F}" type="presParOf" srcId="{AD92D60C-73F9-CD4F-BF41-CA738ABB8EE6}" destId="{E0EA0D25-51A7-9B40-8CBC-F22308606517}" srcOrd="2" destOrd="0" presId="urn:microsoft.com/office/officeart/2005/8/layout/orgChart1"/>
    <dgm:cxn modelId="{2F375B48-533A-E346-9FA4-B19B92CF377C}" type="presParOf" srcId="{495A43C0-33D9-2E4A-A876-671185178E23}" destId="{CEE55E84-1209-AB4A-87E2-F2FA3FC87093}" srcOrd="2" destOrd="0" presId="urn:microsoft.com/office/officeart/2005/8/layout/orgChart1"/>
    <dgm:cxn modelId="{92C2B926-BFB4-AD42-9013-CDC0EE091D20}" type="presParOf" srcId="{4DFBCBE0-1D74-B441-A11E-20C14A855EE2}" destId="{A9C7D682-B442-ED4D-8149-BDCF9CC4A5B5}" srcOrd="2" destOrd="0" presId="urn:microsoft.com/office/officeart/2005/8/layout/orgChart1"/>
    <dgm:cxn modelId="{32864E58-5E73-CB4D-8334-5C4B95966954}" type="presParOf" srcId="{4DFBCBE0-1D74-B441-A11E-20C14A855EE2}" destId="{FCE94463-1CE4-7149-A08A-6324264C4F18}" srcOrd="3" destOrd="0" presId="urn:microsoft.com/office/officeart/2005/8/layout/orgChart1"/>
    <dgm:cxn modelId="{A70D9EEA-B9FA-9B4F-A262-60C4FDBE567C}" type="presParOf" srcId="{FCE94463-1CE4-7149-A08A-6324264C4F18}" destId="{1A3D6E05-8D94-DE4E-B0B0-2FF693D66DD6}" srcOrd="0" destOrd="0" presId="urn:microsoft.com/office/officeart/2005/8/layout/orgChart1"/>
    <dgm:cxn modelId="{57A5A106-45B6-0F48-AEA5-5C2ADFC4AF62}" type="presParOf" srcId="{1A3D6E05-8D94-DE4E-B0B0-2FF693D66DD6}" destId="{680B5B34-245D-B847-8438-4B0E4388C5BF}" srcOrd="0" destOrd="0" presId="urn:microsoft.com/office/officeart/2005/8/layout/orgChart1"/>
    <dgm:cxn modelId="{72BFBF0E-59E2-5940-B83A-C840A87BE68B}" type="presParOf" srcId="{1A3D6E05-8D94-DE4E-B0B0-2FF693D66DD6}" destId="{5B9CE004-ACDA-E944-9482-4FB4AF66A222}" srcOrd="1" destOrd="0" presId="urn:microsoft.com/office/officeart/2005/8/layout/orgChart1"/>
    <dgm:cxn modelId="{7FDB4C13-557D-FE47-9807-677ED89A03A8}" type="presParOf" srcId="{FCE94463-1CE4-7149-A08A-6324264C4F18}" destId="{5A62A141-08B0-FD4F-AAC5-4D9FB470E8EA}" srcOrd="1" destOrd="0" presId="urn:microsoft.com/office/officeart/2005/8/layout/orgChart1"/>
    <dgm:cxn modelId="{B2D8873D-8DCB-9A41-9261-A8E5130CC14A}" type="presParOf" srcId="{5A62A141-08B0-FD4F-AAC5-4D9FB470E8EA}" destId="{77B43615-51DD-9D49-90A6-4BA565C996D3}" srcOrd="0" destOrd="0" presId="urn:microsoft.com/office/officeart/2005/8/layout/orgChart1"/>
    <dgm:cxn modelId="{8543441C-8494-164B-82E1-FEE1224508FF}" type="presParOf" srcId="{5A62A141-08B0-FD4F-AAC5-4D9FB470E8EA}" destId="{86CA5275-23E5-7147-80C2-7A18BD9621CD}" srcOrd="1" destOrd="0" presId="urn:microsoft.com/office/officeart/2005/8/layout/orgChart1"/>
    <dgm:cxn modelId="{D27E5124-5348-E343-97D8-5C32A5F3AAAF}" type="presParOf" srcId="{86CA5275-23E5-7147-80C2-7A18BD9621CD}" destId="{40FD3A05-A2C0-8C4B-8119-8D1C0C54726D}" srcOrd="0" destOrd="0" presId="urn:microsoft.com/office/officeart/2005/8/layout/orgChart1"/>
    <dgm:cxn modelId="{3B53A205-DE2E-EC4F-9023-6FA563889F66}" type="presParOf" srcId="{40FD3A05-A2C0-8C4B-8119-8D1C0C54726D}" destId="{6D05417F-F48F-6343-84F0-98641664E14E}" srcOrd="0" destOrd="0" presId="urn:microsoft.com/office/officeart/2005/8/layout/orgChart1"/>
    <dgm:cxn modelId="{061CDC3A-FB96-964C-BE20-EB39901C951C}" type="presParOf" srcId="{40FD3A05-A2C0-8C4B-8119-8D1C0C54726D}" destId="{64B12D87-9AAA-9C42-B667-53AF848C4659}" srcOrd="1" destOrd="0" presId="urn:microsoft.com/office/officeart/2005/8/layout/orgChart1"/>
    <dgm:cxn modelId="{80048C7C-C448-6249-98AB-2A64967D8DA6}" type="presParOf" srcId="{86CA5275-23E5-7147-80C2-7A18BD9621CD}" destId="{39D4BB49-DDB5-ED47-94A6-B0D0044BF226}" srcOrd="1" destOrd="0" presId="urn:microsoft.com/office/officeart/2005/8/layout/orgChart1"/>
    <dgm:cxn modelId="{64391D77-D768-7E4D-8F9A-AE34ECF8B00B}" type="presParOf" srcId="{86CA5275-23E5-7147-80C2-7A18BD9621CD}" destId="{6922C922-436F-C348-82C5-F1CEB718CC35}" srcOrd="2" destOrd="0" presId="urn:microsoft.com/office/officeart/2005/8/layout/orgChart1"/>
    <dgm:cxn modelId="{223CBE30-B038-B54D-9837-84C75A56D5ED}" type="presParOf" srcId="{FCE94463-1CE4-7149-A08A-6324264C4F18}" destId="{81E9D44D-ED67-E64C-BC87-77624ACD8F30}" srcOrd="2" destOrd="0" presId="urn:microsoft.com/office/officeart/2005/8/layout/orgChart1"/>
    <dgm:cxn modelId="{EF023B03-4D4D-654B-9C5D-9EACAF732A10}" type="presParOf" srcId="{FB285033-C833-AE4C-AD2F-DC1FC297CCDB}" destId="{F8F74595-F8E5-CE4B-A144-E9D3D4E87D4B}" srcOrd="2" destOrd="0" presId="urn:microsoft.com/office/officeart/2005/8/layout/orgChart1"/>
    <dgm:cxn modelId="{0E96FB85-9426-554D-8AAD-E86574FD50F4}" type="presParOf" srcId="{9CAC5913-73CF-624B-B92C-78DABE652CB1}" destId="{32C4DEF3-FBFD-E54B-99F0-5164BE70CF22}" srcOrd="2" destOrd="0" presId="urn:microsoft.com/office/officeart/2005/8/layout/orgChart1"/>
    <dgm:cxn modelId="{159DCF81-60C9-1345-9865-EC3EED08B8E6}" type="presParOf" srcId="{9CAC5913-73CF-624B-B92C-78DABE652CB1}" destId="{084F6C54-1437-6749-9FC7-2E1AE66ABBBC}" srcOrd="3" destOrd="0" presId="urn:microsoft.com/office/officeart/2005/8/layout/orgChart1"/>
    <dgm:cxn modelId="{E4F81B62-77F1-4043-B4C8-184D42FDDA8D}" type="presParOf" srcId="{084F6C54-1437-6749-9FC7-2E1AE66ABBBC}" destId="{CBE316FA-FCEF-C441-8328-28B926103096}" srcOrd="0" destOrd="0" presId="urn:microsoft.com/office/officeart/2005/8/layout/orgChart1"/>
    <dgm:cxn modelId="{850056A5-8B0B-4B47-B505-16FC7BB7F1B8}" type="presParOf" srcId="{CBE316FA-FCEF-C441-8328-28B926103096}" destId="{9307CEA3-64D9-2F44-81B5-14937B58E166}" srcOrd="0" destOrd="0" presId="urn:microsoft.com/office/officeart/2005/8/layout/orgChart1"/>
    <dgm:cxn modelId="{D6297449-3429-8846-8DB3-D6AF5E0E67CE}" type="presParOf" srcId="{CBE316FA-FCEF-C441-8328-28B926103096}" destId="{1EA89FF4-C120-F742-A82C-F8D6D36373F1}" srcOrd="1" destOrd="0" presId="urn:microsoft.com/office/officeart/2005/8/layout/orgChart1"/>
    <dgm:cxn modelId="{EE365B5E-DE06-0A4C-8E16-B726167064F1}" type="presParOf" srcId="{084F6C54-1437-6749-9FC7-2E1AE66ABBBC}" destId="{E7C24770-C0F5-1D46-ABED-FACAB4FE8791}" srcOrd="1" destOrd="0" presId="urn:microsoft.com/office/officeart/2005/8/layout/orgChart1"/>
    <dgm:cxn modelId="{2ED23499-81F8-3041-88F7-709F9FBA4D34}" type="presParOf" srcId="{E7C24770-C0F5-1D46-ABED-FACAB4FE8791}" destId="{602BDF33-BDD7-184C-985A-47665F9E5AF4}" srcOrd="0" destOrd="0" presId="urn:microsoft.com/office/officeart/2005/8/layout/orgChart1"/>
    <dgm:cxn modelId="{ECAA8840-8111-1642-A185-BA9755AF8D86}" type="presParOf" srcId="{E7C24770-C0F5-1D46-ABED-FACAB4FE8791}" destId="{C5A31ECD-5090-1143-8E08-9E9ABED52487}" srcOrd="1" destOrd="0" presId="urn:microsoft.com/office/officeart/2005/8/layout/orgChart1"/>
    <dgm:cxn modelId="{778124E5-88AF-8E4D-8F21-10D748F6A739}" type="presParOf" srcId="{C5A31ECD-5090-1143-8E08-9E9ABED52487}" destId="{38CF2A19-1371-1340-9234-310215B877AA}" srcOrd="0" destOrd="0" presId="urn:microsoft.com/office/officeart/2005/8/layout/orgChart1"/>
    <dgm:cxn modelId="{5302B6B6-42D2-D64F-A43F-98BCA23D0E66}" type="presParOf" srcId="{38CF2A19-1371-1340-9234-310215B877AA}" destId="{4A50639A-1B6D-624E-866B-D2A20785E9DD}" srcOrd="0" destOrd="0" presId="urn:microsoft.com/office/officeart/2005/8/layout/orgChart1"/>
    <dgm:cxn modelId="{BEDF4BFB-8BBD-A146-B47D-AECC30E24D38}" type="presParOf" srcId="{38CF2A19-1371-1340-9234-310215B877AA}" destId="{691DC7C2-CC5F-BE49-A8AC-97F846320078}" srcOrd="1" destOrd="0" presId="urn:microsoft.com/office/officeart/2005/8/layout/orgChart1"/>
    <dgm:cxn modelId="{EABDBE3A-3730-264B-8F43-4306E183E9BA}" type="presParOf" srcId="{C5A31ECD-5090-1143-8E08-9E9ABED52487}" destId="{01D8C001-BDAC-DA45-8A4F-96A4E60B78ED}" srcOrd="1" destOrd="0" presId="urn:microsoft.com/office/officeart/2005/8/layout/orgChart1"/>
    <dgm:cxn modelId="{3CA6D417-AC14-4941-91B7-46C863B73294}" type="presParOf" srcId="{01D8C001-BDAC-DA45-8A4F-96A4E60B78ED}" destId="{F07D8EDA-F9F1-3C4C-A193-56D1BFEC5AF3}" srcOrd="0" destOrd="0" presId="urn:microsoft.com/office/officeart/2005/8/layout/orgChart1"/>
    <dgm:cxn modelId="{F20CC1E1-BCFA-534F-93F1-73248BC69F68}" type="presParOf" srcId="{01D8C001-BDAC-DA45-8A4F-96A4E60B78ED}" destId="{7EA121AA-4D08-C841-9788-2AE6C8CE60A7}" srcOrd="1" destOrd="0" presId="urn:microsoft.com/office/officeart/2005/8/layout/orgChart1"/>
    <dgm:cxn modelId="{FE09F77E-27D8-E74D-851D-046F67CFE857}" type="presParOf" srcId="{7EA121AA-4D08-C841-9788-2AE6C8CE60A7}" destId="{02D8B0DB-7D9C-464E-ADE7-FD95B3F1701D}" srcOrd="0" destOrd="0" presId="urn:microsoft.com/office/officeart/2005/8/layout/orgChart1"/>
    <dgm:cxn modelId="{55E412AC-F0FA-054C-B1B0-926A1D71E8CF}" type="presParOf" srcId="{02D8B0DB-7D9C-464E-ADE7-FD95B3F1701D}" destId="{8BF2611E-9F5C-B64C-B1EA-F91B2C89E7A3}" srcOrd="0" destOrd="0" presId="urn:microsoft.com/office/officeart/2005/8/layout/orgChart1"/>
    <dgm:cxn modelId="{D083336D-9461-FD42-B3B6-41313C26ECD7}" type="presParOf" srcId="{02D8B0DB-7D9C-464E-ADE7-FD95B3F1701D}" destId="{A67F56BD-B144-814A-A1E0-C07A0A7CD0C2}" srcOrd="1" destOrd="0" presId="urn:microsoft.com/office/officeart/2005/8/layout/orgChart1"/>
    <dgm:cxn modelId="{20C5C04B-ED7D-5A44-A52F-C32B887B643F}" type="presParOf" srcId="{7EA121AA-4D08-C841-9788-2AE6C8CE60A7}" destId="{0A9BF083-D4D6-7F41-BB7B-7D93E0336740}" srcOrd="1" destOrd="0" presId="urn:microsoft.com/office/officeart/2005/8/layout/orgChart1"/>
    <dgm:cxn modelId="{AF3EE469-8032-964D-9456-96846B21BECB}" type="presParOf" srcId="{7EA121AA-4D08-C841-9788-2AE6C8CE60A7}" destId="{CE6E8FC7-B01C-7145-A24F-C21143EA6B4C}" srcOrd="2" destOrd="0" presId="urn:microsoft.com/office/officeart/2005/8/layout/orgChart1"/>
    <dgm:cxn modelId="{CF6580E4-9EDB-3C4C-B2F4-28BC85CCD9EC}" type="presParOf" srcId="{C5A31ECD-5090-1143-8E08-9E9ABED52487}" destId="{F95F718F-6062-964C-B0C9-C2410E980276}" srcOrd="2" destOrd="0" presId="urn:microsoft.com/office/officeart/2005/8/layout/orgChart1"/>
    <dgm:cxn modelId="{BE712854-D441-7545-8D48-C786B8754CE4}" type="presParOf" srcId="{E7C24770-C0F5-1D46-ABED-FACAB4FE8791}" destId="{2B18CDDF-7C67-7F4A-A90E-45E946837297}" srcOrd="2" destOrd="0" presId="urn:microsoft.com/office/officeart/2005/8/layout/orgChart1"/>
    <dgm:cxn modelId="{D1C6455A-1122-494C-9786-78A9202D27EC}" type="presParOf" srcId="{E7C24770-C0F5-1D46-ABED-FACAB4FE8791}" destId="{67216807-2CFB-0A41-8F3A-5A07A4C675A8}" srcOrd="3" destOrd="0" presId="urn:microsoft.com/office/officeart/2005/8/layout/orgChart1"/>
    <dgm:cxn modelId="{6DA2D252-0B00-CF48-8893-B8DE25481E9F}" type="presParOf" srcId="{67216807-2CFB-0A41-8F3A-5A07A4C675A8}" destId="{A40E679B-5F3B-5F47-8C58-A5AE1E1C9F3E}" srcOrd="0" destOrd="0" presId="urn:microsoft.com/office/officeart/2005/8/layout/orgChart1"/>
    <dgm:cxn modelId="{05FD59B3-1571-1A4D-9734-6C373DEF50F2}" type="presParOf" srcId="{A40E679B-5F3B-5F47-8C58-A5AE1E1C9F3E}" destId="{61522EE9-1148-5847-ABB2-00A67D9AB982}" srcOrd="0" destOrd="0" presId="urn:microsoft.com/office/officeart/2005/8/layout/orgChart1"/>
    <dgm:cxn modelId="{8A8B1218-A826-D547-90E6-2D8BBB84FBFF}" type="presParOf" srcId="{A40E679B-5F3B-5F47-8C58-A5AE1E1C9F3E}" destId="{93FBCB36-1E53-8A45-891A-E348C3E050B0}" srcOrd="1" destOrd="0" presId="urn:microsoft.com/office/officeart/2005/8/layout/orgChart1"/>
    <dgm:cxn modelId="{D6D00508-940C-2A45-AA8E-DAB53A7D5328}" type="presParOf" srcId="{67216807-2CFB-0A41-8F3A-5A07A4C675A8}" destId="{ED8E36AA-E0CB-B34B-937B-C7848208C53F}" srcOrd="1" destOrd="0" presId="urn:microsoft.com/office/officeart/2005/8/layout/orgChart1"/>
    <dgm:cxn modelId="{9D7ED9A9-7E50-5340-B905-59F8B18BE041}" type="presParOf" srcId="{ED8E36AA-E0CB-B34B-937B-C7848208C53F}" destId="{F33984A1-D08D-D84D-9E09-23DB92468E0B}" srcOrd="0" destOrd="0" presId="urn:microsoft.com/office/officeart/2005/8/layout/orgChart1"/>
    <dgm:cxn modelId="{B9711238-615E-034F-9A55-E6587B640B60}" type="presParOf" srcId="{ED8E36AA-E0CB-B34B-937B-C7848208C53F}" destId="{7BCB2835-CB30-304C-899F-A5A9E5ED0DA0}" srcOrd="1" destOrd="0" presId="urn:microsoft.com/office/officeart/2005/8/layout/orgChart1"/>
    <dgm:cxn modelId="{53C33060-DD4E-1047-9DA7-2A668A6D5FF1}" type="presParOf" srcId="{7BCB2835-CB30-304C-899F-A5A9E5ED0DA0}" destId="{2426611C-1A73-FB40-8C24-DCE395CC8FA3}" srcOrd="0" destOrd="0" presId="urn:microsoft.com/office/officeart/2005/8/layout/orgChart1"/>
    <dgm:cxn modelId="{87EE5F64-1CB6-5544-98CE-6AC5E31633C1}" type="presParOf" srcId="{2426611C-1A73-FB40-8C24-DCE395CC8FA3}" destId="{13C2D8A3-1FFB-8D48-9522-9022C69B0B4C}" srcOrd="0" destOrd="0" presId="urn:microsoft.com/office/officeart/2005/8/layout/orgChart1"/>
    <dgm:cxn modelId="{03FA2E73-1938-BE44-BF78-7BA843ACC793}" type="presParOf" srcId="{2426611C-1A73-FB40-8C24-DCE395CC8FA3}" destId="{1AE4AE50-E399-474F-864B-A2F653C5601C}" srcOrd="1" destOrd="0" presId="urn:microsoft.com/office/officeart/2005/8/layout/orgChart1"/>
    <dgm:cxn modelId="{D202A988-89F3-9840-8E3E-72B8765AECC6}" type="presParOf" srcId="{7BCB2835-CB30-304C-899F-A5A9E5ED0DA0}" destId="{8DA1C252-3121-FF4F-A2A0-5E86655194E6}" srcOrd="1" destOrd="0" presId="urn:microsoft.com/office/officeart/2005/8/layout/orgChart1"/>
    <dgm:cxn modelId="{A2D6EE6D-06D0-5840-8DD0-859121100C0A}" type="presParOf" srcId="{7BCB2835-CB30-304C-899F-A5A9E5ED0DA0}" destId="{F8CD2599-D13E-334A-9366-A32D01897F00}" srcOrd="2" destOrd="0" presId="urn:microsoft.com/office/officeart/2005/8/layout/orgChart1"/>
    <dgm:cxn modelId="{9980454C-3782-C24C-9928-F9C24C44B551}" type="presParOf" srcId="{67216807-2CFB-0A41-8F3A-5A07A4C675A8}" destId="{74E564F5-489B-2948-9D2E-D4F14437A42D}" srcOrd="2" destOrd="0" presId="urn:microsoft.com/office/officeart/2005/8/layout/orgChart1"/>
    <dgm:cxn modelId="{EF8138A3-062E-5C4E-A513-3A8826DD5A8A}" type="presParOf" srcId="{084F6C54-1437-6749-9FC7-2E1AE66ABBBC}" destId="{BE027121-54ED-6F4A-BBA7-F2F082546526}" srcOrd="2" destOrd="0" presId="urn:microsoft.com/office/officeart/2005/8/layout/orgChart1"/>
    <dgm:cxn modelId="{91779104-1740-1A4A-95D4-D31EB781BE2D}" type="presParOf" srcId="{23017E85-D6C8-A949-A370-07FD9E64A83E}" destId="{BD9008EF-E84A-D745-B9CB-6B57D07038C2}"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E6E590-26F5-3A4A-80BD-B0A385311858}">
      <dsp:nvSpPr>
        <dsp:cNvPr id="0" name=""/>
        <dsp:cNvSpPr/>
      </dsp:nvSpPr>
      <dsp:spPr>
        <a:xfrm>
          <a:off x="3779" y="600"/>
          <a:ext cx="10508041" cy="13300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980" tIns="220980" rIns="220980" bIns="220980" numCol="1" spcCol="1270" anchor="ctr" anchorCtr="0">
          <a:noAutofit/>
        </a:bodyPr>
        <a:lstStyle/>
        <a:p>
          <a:pPr marL="0" lvl="0" indent="0" algn="ctr" defTabSz="2578100">
            <a:lnSpc>
              <a:spcPct val="90000"/>
            </a:lnSpc>
            <a:spcBef>
              <a:spcPct val="0"/>
            </a:spcBef>
            <a:spcAft>
              <a:spcPct val="35000"/>
            </a:spcAft>
            <a:buNone/>
          </a:pPr>
          <a:r>
            <a:rPr lang="es-ES" sz="5800" kern="1200" dirty="0"/>
            <a:t>Enfoque cuantitativo-cualitativo</a:t>
          </a:r>
        </a:p>
      </dsp:txBody>
      <dsp:txXfrm>
        <a:off x="42735" y="39556"/>
        <a:ext cx="10430129" cy="1252135"/>
      </dsp:txXfrm>
    </dsp:sp>
    <dsp:sp modelId="{7B8356CC-C04F-D44A-8F5A-F56B77C2516D}">
      <dsp:nvSpPr>
        <dsp:cNvPr id="0" name=""/>
        <dsp:cNvSpPr/>
      </dsp:nvSpPr>
      <dsp:spPr>
        <a:xfrm>
          <a:off x="3779" y="1510645"/>
          <a:ext cx="3316932" cy="133004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s-ES" sz="3500" kern="1200" dirty="0"/>
            <a:t>Valores pragmáticos</a:t>
          </a:r>
        </a:p>
      </dsp:txBody>
      <dsp:txXfrm>
        <a:off x="42735" y="1549601"/>
        <a:ext cx="3239020" cy="1252135"/>
      </dsp:txXfrm>
    </dsp:sp>
    <dsp:sp modelId="{CC246890-5487-C949-9B18-9F309102A25B}">
      <dsp:nvSpPr>
        <dsp:cNvPr id="0" name=""/>
        <dsp:cNvSpPr/>
      </dsp:nvSpPr>
      <dsp:spPr>
        <a:xfrm>
          <a:off x="3779" y="3020690"/>
          <a:ext cx="3316932" cy="133004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s-ES" sz="2500" kern="1200" dirty="0"/>
            <a:t>Humor, ironía, atenuación, intensificación</a:t>
          </a:r>
        </a:p>
      </dsp:txBody>
      <dsp:txXfrm>
        <a:off x="42735" y="3059646"/>
        <a:ext cx="3239020" cy="1252135"/>
      </dsp:txXfrm>
    </dsp:sp>
    <dsp:sp modelId="{63C714DF-D92F-7E4A-BC23-B9B2AF33B59F}">
      <dsp:nvSpPr>
        <dsp:cNvPr id="0" name=""/>
        <dsp:cNvSpPr/>
      </dsp:nvSpPr>
      <dsp:spPr>
        <a:xfrm>
          <a:off x="3599333" y="1510645"/>
          <a:ext cx="3316932" cy="133004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s-ES" sz="3500" kern="1200" dirty="0"/>
            <a:t>Valores fónicos</a:t>
          </a:r>
        </a:p>
      </dsp:txBody>
      <dsp:txXfrm>
        <a:off x="3638289" y="1549601"/>
        <a:ext cx="3239020" cy="1252135"/>
      </dsp:txXfrm>
    </dsp:sp>
    <dsp:sp modelId="{11A21A53-87D1-314C-B971-5E68FB20341C}">
      <dsp:nvSpPr>
        <dsp:cNvPr id="0" name=""/>
        <dsp:cNvSpPr/>
      </dsp:nvSpPr>
      <dsp:spPr>
        <a:xfrm>
          <a:off x="3599333" y="3020690"/>
          <a:ext cx="3316932" cy="133004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s-ES" sz="2500" kern="1200" dirty="0"/>
            <a:t>F0, intensidad, duración, curva melódica...</a:t>
          </a:r>
        </a:p>
      </dsp:txBody>
      <dsp:txXfrm>
        <a:off x="3638289" y="3059646"/>
        <a:ext cx="3239020" cy="1252135"/>
      </dsp:txXfrm>
    </dsp:sp>
    <dsp:sp modelId="{4F09EC6D-5FF9-8045-9679-B6C0DC002258}">
      <dsp:nvSpPr>
        <dsp:cNvPr id="0" name=""/>
        <dsp:cNvSpPr/>
      </dsp:nvSpPr>
      <dsp:spPr>
        <a:xfrm>
          <a:off x="7194888" y="1510645"/>
          <a:ext cx="3316932" cy="133004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s-ES" sz="3500" kern="1200" dirty="0"/>
            <a:t>Base de datos</a:t>
          </a:r>
        </a:p>
      </dsp:txBody>
      <dsp:txXfrm>
        <a:off x="7233844" y="1549601"/>
        <a:ext cx="3239020" cy="1252135"/>
      </dsp:txXfrm>
    </dsp:sp>
    <dsp:sp modelId="{552B3AA6-2B88-2448-A2FF-598B713F05CE}">
      <dsp:nvSpPr>
        <dsp:cNvPr id="0" name=""/>
        <dsp:cNvSpPr/>
      </dsp:nvSpPr>
      <dsp:spPr>
        <a:xfrm>
          <a:off x="7194888" y="3020690"/>
          <a:ext cx="3316932" cy="133004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s-ES" sz="2500" kern="1200" dirty="0"/>
            <a:t>Estadística descriptiva / inferencial</a:t>
          </a:r>
        </a:p>
      </dsp:txBody>
      <dsp:txXfrm>
        <a:off x="7233844" y="3059646"/>
        <a:ext cx="3239020" cy="12521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198AF6-EF1D-9B43-A8E6-CE0F7AC53523}">
      <dsp:nvSpPr>
        <dsp:cNvPr id="0" name=""/>
        <dsp:cNvSpPr/>
      </dsp:nvSpPr>
      <dsp:spPr>
        <a:xfrm>
          <a:off x="4813725" y="1277"/>
          <a:ext cx="2211707" cy="1539972"/>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Eurostile" panose="020B0504020202050204" pitchFamily="34" charset="77"/>
            </a:rPr>
            <a:t>Definición (Briz y </a:t>
          </a:r>
          <a:r>
            <a:rPr lang="es-ES" sz="1800" kern="1200" dirty="0" err="1">
              <a:latin typeface="Eurostile" panose="020B0504020202050204" pitchFamily="34" charset="77"/>
            </a:rPr>
            <a:t>Albelda</a:t>
          </a:r>
          <a:r>
            <a:rPr lang="es-ES" sz="1800" kern="1200" dirty="0">
              <a:latin typeface="Eurostile" panose="020B0504020202050204" pitchFamily="34" charset="77"/>
            </a:rPr>
            <a:t> 2013,Estellés y </a:t>
          </a:r>
          <a:r>
            <a:rPr lang="es-ES" sz="1800" kern="1200" dirty="0" err="1">
              <a:latin typeface="Eurostile" panose="020B0504020202050204" pitchFamily="34" charset="77"/>
            </a:rPr>
            <a:t>Albelda</a:t>
          </a:r>
          <a:r>
            <a:rPr lang="es-ES" sz="1800" kern="1200" dirty="0">
              <a:latin typeface="Eurostile" panose="020B0504020202050204" pitchFamily="34" charset="77"/>
            </a:rPr>
            <a:t> (2021))</a:t>
          </a:r>
        </a:p>
      </dsp:txBody>
      <dsp:txXfrm>
        <a:off x="5137622" y="226801"/>
        <a:ext cx="1563913" cy="1088924"/>
      </dsp:txXfrm>
    </dsp:sp>
    <dsp:sp modelId="{FA388978-3CFB-2B41-9F71-247DE940DEA0}">
      <dsp:nvSpPr>
        <dsp:cNvPr id="0" name=""/>
        <dsp:cNvSpPr/>
      </dsp:nvSpPr>
      <dsp:spPr>
        <a:xfrm rot="2160000">
          <a:off x="6755082" y="1224760"/>
          <a:ext cx="292725" cy="519740"/>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ES" sz="1100" kern="1200">
            <a:latin typeface="Eurostile" panose="020B0504020202050204" pitchFamily="34" charset="77"/>
          </a:endParaRPr>
        </a:p>
      </dsp:txBody>
      <dsp:txXfrm>
        <a:off x="6763468" y="1302899"/>
        <a:ext cx="204908" cy="311844"/>
      </dsp:txXfrm>
    </dsp:sp>
    <dsp:sp modelId="{ABA2E2C7-0EA2-5747-99E9-F43CDA87F8EB}">
      <dsp:nvSpPr>
        <dsp:cNvPr id="0" name=""/>
        <dsp:cNvSpPr/>
      </dsp:nvSpPr>
      <dsp:spPr>
        <a:xfrm>
          <a:off x="6841615" y="1466216"/>
          <a:ext cx="1894319" cy="1326193"/>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Eurostile" panose="020B0504020202050204" pitchFamily="34" charset="77"/>
            </a:rPr>
            <a:t>Ficha de análisis</a:t>
          </a:r>
        </a:p>
      </dsp:txBody>
      <dsp:txXfrm>
        <a:off x="7119032" y="1660432"/>
        <a:ext cx="1339485" cy="937761"/>
      </dsp:txXfrm>
    </dsp:sp>
    <dsp:sp modelId="{66C26908-80FB-E441-87B3-CBF1ED2A3FF7}">
      <dsp:nvSpPr>
        <dsp:cNvPr id="0" name=""/>
        <dsp:cNvSpPr/>
      </dsp:nvSpPr>
      <dsp:spPr>
        <a:xfrm rot="6480000">
          <a:off x="7226799" y="2907258"/>
          <a:ext cx="449538" cy="51974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ES" sz="1100" kern="1200">
            <a:latin typeface="Eurostile" panose="020B0504020202050204" pitchFamily="34" charset="77"/>
          </a:endParaRPr>
        </a:p>
      </dsp:txBody>
      <dsp:txXfrm rot="10800000">
        <a:off x="7315067" y="2947076"/>
        <a:ext cx="314677" cy="311844"/>
      </dsp:txXfrm>
    </dsp:sp>
    <dsp:sp modelId="{85BF692F-2DE6-3449-80EA-F0D80D3F3E79}">
      <dsp:nvSpPr>
        <dsp:cNvPr id="0" name=""/>
        <dsp:cNvSpPr/>
      </dsp:nvSpPr>
      <dsp:spPr>
        <a:xfrm>
          <a:off x="6134098" y="3556698"/>
          <a:ext cx="1881414" cy="1539972"/>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Eurostile" panose="020B0504020202050204" pitchFamily="34" charset="77"/>
            </a:rPr>
            <a:t>Análisis de géneros discursivos</a:t>
          </a:r>
        </a:p>
      </dsp:txBody>
      <dsp:txXfrm>
        <a:off x="6409625" y="3782222"/>
        <a:ext cx="1330360" cy="1088924"/>
      </dsp:txXfrm>
    </dsp:sp>
    <dsp:sp modelId="{BABBAF69-4D65-0941-A741-D73EC95BA6B9}">
      <dsp:nvSpPr>
        <dsp:cNvPr id="0" name=""/>
        <dsp:cNvSpPr/>
      </dsp:nvSpPr>
      <dsp:spPr>
        <a:xfrm rot="10800000">
          <a:off x="5793979" y="4066814"/>
          <a:ext cx="240351" cy="519740"/>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ES" sz="1100" kern="1200">
            <a:latin typeface="Eurostile" panose="020B0504020202050204" pitchFamily="34" charset="77"/>
          </a:endParaRPr>
        </a:p>
      </dsp:txBody>
      <dsp:txXfrm rot="10800000">
        <a:off x="5866084" y="4170762"/>
        <a:ext cx="168246" cy="311844"/>
      </dsp:txXfrm>
    </dsp:sp>
    <dsp:sp modelId="{0191AC2A-4548-BA4A-BDB8-F25CE4247326}">
      <dsp:nvSpPr>
        <dsp:cNvPr id="0" name=""/>
        <dsp:cNvSpPr/>
      </dsp:nvSpPr>
      <dsp:spPr>
        <a:xfrm>
          <a:off x="3848100" y="3556698"/>
          <a:ext cx="1832505" cy="1539972"/>
        </a:xfrm>
        <a:prstGeom prst="ellipse">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Eurostile" panose="020B0504020202050204" pitchFamily="34" charset="77"/>
            </a:rPr>
            <a:t>Técnicas estadísticas</a:t>
          </a:r>
        </a:p>
      </dsp:txBody>
      <dsp:txXfrm>
        <a:off x="4116464" y="3782222"/>
        <a:ext cx="1295777" cy="1088924"/>
      </dsp:txXfrm>
    </dsp:sp>
    <dsp:sp modelId="{5733965C-3BA1-584A-AC59-65D4104B6D5D}">
      <dsp:nvSpPr>
        <dsp:cNvPr id="0" name=""/>
        <dsp:cNvSpPr/>
      </dsp:nvSpPr>
      <dsp:spPr>
        <a:xfrm rot="15120000">
          <a:off x="4242830" y="3012518"/>
          <a:ext cx="357922" cy="51974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ES" sz="1100" kern="1200">
            <a:latin typeface="Eurostile" panose="020B0504020202050204" pitchFamily="34" charset="77"/>
          </a:endParaRPr>
        </a:p>
      </dsp:txBody>
      <dsp:txXfrm rot="10800000">
        <a:off x="4313109" y="3167527"/>
        <a:ext cx="250545" cy="311844"/>
      </dsp:txXfrm>
    </dsp:sp>
    <dsp:sp modelId="{F2943647-5CCB-4D4B-917F-0522E07B28DC}">
      <dsp:nvSpPr>
        <dsp:cNvPr id="0" name=""/>
        <dsp:cNvSpPr/>
      </dsp:nvSpPr>
      <dsp:spPr>
        <a:xfrm>
          <a:off x="3010295" y="1289520"/>
          <a:ext cx="2080178" cy="1679585"/>
        </a:xfrm>
        <a:prstGeom prst="ellipse">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Eurostile" panose="020B0504020202050204" pitchFamily="34" charset="77"/>
            </a:rPr>
            <a:t>Aprobación o reformulación de la teoría </a:t>
          </a:r>
        </a:p>
      </dsp:txBody>
      <dsp:txXfrm>
        <a:off x="3314930" y="1535490"/>
        <a:ext cx="1470908" cy="1187645"/>
      </dsp:txXfrm>
    </dsp:sp>
    <dsp:sp modelId="{C89F8B1C-497A-5D42-8453-1AAEBDCE400B}">
      <dsp:nvSpPr>
        <dsp:cNvPr id="0" name=""/>
        <dsp:cNvSpPr/>
      </dsp:nvSpPr>
      <dsp:spPr>
        <a:xfrm rot="19440000">
          <a:off x="4875637" y="1191116"/>
          <a:ext cx="216767" cy="519740"/>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ES" sz="1100" kern="1200">
            <a:latin typeface="Eurostile" panose="020B0504020202050204" pitchFamily="34" charset="77"/>
          </a:endParaRPr>
        </a:p>
      </dsp:txBody>
      <dsp:txXfrm>
        <a:off x="4881847" y="1314176"/>
        <a:ext cx="151737" cy="3118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671DCC-D017-2147-BCA0-E860820DB1FA}">
      <dsp:nvSpPr>
        <dsp:cNvPr id="0" name=""/>
        <dsp:cNvSpPr/>
      </dsp:nvSpPr>
      <dsp:spPr>
        <a:xfrm>
          <a:off x="0" y="1603376"/>
          <a:ext cx="1548341" cy="15333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s-ES" sz="2400" kern="1200" dirty="0">
              <a:latin typeface="Eurostile" panose="020B0504020202050204" pitchFamily="34" charset="77"/>
            </a:rPr>
            <a:t>Resultados generales</a:t>
          </a:r>
        </a:p>
      </dsp:txBody>
      <dsp:txXfrm>
        <a:off x="44910" y="1648286"/>
        <a:ext cx="1458521" cy="1443510"/>
      </dsp:txXfrm>
    </dsp:sp>
    <dsp:sp modelId="{F68B15B7-8F3D-F748-8A96-8A08C3AEDD1D}">
      <dsp:nvSpPr>
        <dsp:cNvPr id="0" name=""/>
        <dsp:cNvSpPr/>
      </dsp:nvSpPr>
      <dsp:spPr>
        <a:xfrm rot="17667908">
          <a:off x="1009527" y="1519618"/>
          <a:ext cx="1839393" cy="26604"/>
        </a:xfrm>
        <a:custGeom>
          <a:avLst/>
          <a:gdLst/>
          <a:ahLst/>
          <a:cxnLst/>
          <a:rect l="0" t="0" r="0" b="0"/>
          <a:pathLst>
            <a:path>
              <a:moveTo>
                <a:pt x="0" y="13302"/>
              </a:moveTo>
              <a:lnTo>
                <a:pt x="1839393" y="1330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es-ES" sz="1000" kern="1200">
            <a:latin typeface="Eurostile" panose="020B0504020202050204" pitchFamily="34" charset="77"/>
          </a:endParaRPr>
        </a:p>
      </dsp:txBody>
      <dsp:txXfrm>
        <a:off x="1883238" y="1486936"/>
        <a:ext cx="91969" cy="91969"/>
      </dsp:txXfrm>
    </dsp:sp>
    <dsp:sp modelId="{C5F72D4D-FA3D-BB4D-861C-35268B8B15A2}">
      <dsp:nvSpPr>
        <dsp:cNvPr id="0" name=""/>
        <dsp:cNvSpPr/>
      </dsp:nvSpPr>
      <dsp:spPr>
        <a:xfrm>
          <a:off x="2310106" y="374226"/>
          <a:ext cx="3533315" cy="64314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Eurostile" panose="020B0504020202050204" pitchFamily="34" charset="77"/>
            </a:rPr>
            <a:t>La atenuación fónica y la atenuación pragmática no van siempre juntas</a:t>
          </a:r>
        </a:p>
      </dsp:txBody>
      <dsp:txXfrm>
        <a:off x="2328943" y="393063"/>
        <a:ext cx="3495641" cy="605474"/>
      </dsp:txXfrm>
    </dsp:sp>
    <dsp:sp modelId="{F6592089-F3F0-024C-B56F-683253D8CCC0}">
      <dsp:nvSpPr>
        <dsp:cNvPr id="0" name=""/>
        <dsp:cNvSpPr/>
      </dsp:nvSpPr>
      <dsp:spPr>
        <a:xfrm rot="19457599">
          <a:off x="5783865" y="497593"/>
          <a:ext cx="633631" cy="26604"/>
        </a:xfrm>
        <a:custGeom>
          <a:avLst/>
          <a:gdLst/>
          <a:ahLst/>
          <a:cxnLst/>
          <a:rect l="0" t="0" r="0" b="0"/>
          <a:pathLst>
            <a:path>
              <a:moveTo>
                <a:pt x="0" y="13302"/>
              </a:moveTo>
              <a:lnTo>
                <a:pt x="633631" y="1330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s-ES" sz="800" kern="1200">
            <a:latin typeface="Eurostile" panose="020B0504020202050204" pitchFamily="34" charset="77"/>
          </a:endParaRPr>
        </a:p>
      </dsp:txBody>
      <dsp:txXfrm>
        <a:off x="6084840" y="495054"/>
        <a:ext cx="31681" cy="31681"/>
      </dsp:txXfrm>
    </dsp:sp>
    <dsp:sp modelId="{19E8DCB0-D808-C941-9E4C-CE55E62AAE1B}">
      <dsp:nvSpPr>
        <dsp:cNvPr id="0" name=""/>
        <dsp:cNvSpPr/>
      </dsp:nvSpPr>
      <dsp:spPr>
        <a:xfrm>
          <a:off x="6357940" y="4416"/>
          <a:ext cx="4236482" cy="643148"/>
        </a:xfrm>
        <a:prstGeom prst="roundRect">
          <a:avLst>
            <a:gd name="adj" fmla="val 10000"/>
          </a:avLst>
        </a:prstGeom>
        <a:solidFill>
          <a:schemeClr val="lt1"/>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Eurostile" panose="020B0504020202050204" pitchFamily="34" charset="77"/>
            </a:rPr>
            <a:t>Las modificaciones fónicas (ascenso o descenso) pueden atenuar o intensificar</a:t>
          </a:r>
        </a:p>
      </dsp:txBody>
      <dsp:txXfrm>
        <a:off x="6376777" y="23253"/>
        <a:ext cx="4198808" cy="605474"/>
      </dsp:txXfrm>
    </dsp:sp>
    <dsp:sp modelId="{696B21D5-D3E1-A542-BEA4-6D5F44A66DFE}">
      <dsp:nvSpPr>
        <dsp:cNvPr id="0" name=""/>
        <dsp:cNvSpPr/>
      </dsp:nvSpPr>
      <dsp:spPr>
        <a:xfrm rot="2142401">
          <a:off x="5783865" y="867403"/>
          <a:ext cx="633631" cy="26604"/>
        </a:xfrm>
        <a:custGeom>
          <a:avLst/>
          <a:gdLst/>
          <a:ahLst/>
          <a:cxnLst/>
          <a:rect l="0" t="0" r="0" b="0"/>
          <a:pathLst>
            <a:path>
              <a:moveTo>
                <a:pt x="0" y="13302"/>
              </a:moveTo>
              <a:lnTo>
                <a:pt x="633631" y="1330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s-ES" sz="800" kern="1200">
            <a:latin typeface="Eurostile" panose="020B0504020202050204" pitchFamily="34" charset="77"/>
          </a:endParaRPr>
        </a:p>
      </dsp:txBody>
      <dsp:txXfrm>
        <a:off x="6084840" y="864865"/>
        <a:ext cx="31681" cy="31681"/>
      </dsp:txXfrm>
    </dsp:sp>
    <dsp:sp modelId="{3B690327-367A-424E-B2B5-428D7D66968D}">
      <dsp:nvSpPr>
        <dsp:cNvPr id="0" name=""/>
        <dsp:cNvSpPr/>
      </dsp:nvSpPr>
      <dsp:spPr>
        <a:xfrm>
          <a:off x="6357940" y="744036"/>
          <a:ext cx="4239621" cy="643148"/>
        </a:xfrm>
        <a:prstGeom prst="roundRect">
          <a:avLst>
            <a:gd name="adj" fmla="val 10000"/>
          </a:avLst>
        </a:prstGeom>
        <a:solidFill>
          <a:schemeClr val="lt1"/>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Eurostile" panose="020B0504020202050204" pitchFamily="34" charset="77"/>
            </a:rPr>
            <a:t>Cualquier patrón </a:t>
          </a:r>
          <a:r>
            <a:rPr lang="es-ES" sz="1800" kern="1200" dirty="0" err="1">
              <a:latin typeface="Eurostile" panose="020B0504020202050204" pitchFamily="34" charset="77"/>
            </a:rPr>
            <a:t>entonativo</a:t>
          </a:r>
          <a:r>
            <a:rPr lang="es-ES" sz="1800" kern="1200" dirty="0">
              <a:latin typeface="Eurostile" panose="020B0504020202050204" pitchFamily="34" charset="77"/>
            </a:rPr>
            <a:t> es posible siempre que sea marcado en su contexto</a:t>
          </a:r>
        </a:p>
      </dsp:txBody>
      <dsp:txXfrm>
        <a:off x="6376777" y="762873"/>
        <a:ext cx="4201947" cy="605474"/>
      </dsp:txXfrm>
    </dsp:sp>
    <dsp:sp modelId="{24981BCA-EB4F-7640-BB29-580B51B0362D}">
      <dsp:nvSpPr>
        <dsp:cNvPr id="0" name=""/>
        <dsp:cNvSpPr/>
      </dsp:nvSpPr>
      <dsp:spPr>
        <a:xfrm rot="19406698">
          <a:off x="1455067" y="2074334"/>
          <a:ext cx="948312" cy="26604"/>
        </a:xfrm>
        <a:custGeom>
          <a:avLst/>
          <a:gdLst/>
          <a:ahLst/>
          <a:cxnLst/>
          <a:rect l="0" t="0" r="0" b="0"/>
          <a:pathLst>
            <a:path>
              <a:moveTo>
                <a:pt x="0" y="13302"/>
              </a:moveTo>
              <a:lnTo>
                <a:pt x="948312" y="1330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s-ES" sz="800" kern="1200">
            <a:latin typeface="Eurostile" panose="020B0504020202050204" pitchFamily="34" charset="77"/>
          </a:endParaRPr>
        </a:p>
      </dsp:txBody>
      <dsp:txXfrm>
        <a:off x="1905515" y="2063928"/>
        <a:ext cx="47415" cy="47415"/>
      </dsp:txXfrm>
    </dsp:sp>
    <dsp:sp modelId="{D449CCA3-1E5D-3046-B5B5-DE226098ADB3}">
      <dsp:nvSpPr>
        <dsp:cNvPr id="0" name=""/>
        <dsp:cNvSpPr/>
      </dsp:nvSpPr>
      <dsp:spPr>
        <a:xfrm>
          <a:off x="2310106" y="1483657"/>
          <a:ext cx="3544043" cy="64314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Eurostile" panose="020B0504020202050204" pitchFamily="34" charset="77"/>
            </a:rPr>
            <a:t>La imagen de los interlocutores es importante</a:t>
          </a:r>
        </a:p>
      </dsp:txBody>
      <dsp:txXfrm>
        <a:off x="2328943" y="1502494"/>
        <a:ext cx="3506369" cy="605474"/>
      </dsp:txXfrm>
    </dsp:sp>
    <dsp:sp modelId="{4AB570EE-805D-F941-8BBB-D8519E67820E}">
      <dsp:nvSpPr>
        <dsp:cNvPr id="0" name=""/>
        <dsp:cNvSpPr/>
      </dsp:nvSpPr>
      <dsp:spPr>
        <a:xfrm>
          <a:off x="5854149" y="1791929"/>
          <a:ext cx="514518" cy="26604"/>
        </a:xfrm>
        <a:custGeom>
          <a:avLst/>
          <a:gdLst/>
          <a:ahLst/>
          <a:cxnLst/>
          <a:rect l="0" t="0" r="0" b="0"/>
          <a:pathLst>
            <a:path>
              <a:moveTo>
                <a:pt x="0" y="13302"/>
              </a:moveTo>
              <a:lnTo>
                <a:pt x="514518" y="1330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s-ES" sz="800" kern="1200">
            <a:latin typeface="Eurostile" panose="020B0504020202050204" pitchFamily="34" charset="77"/>
          </a:endParaRPr>
        </a:p>
      </dsp:txBody>
      <dsp:txXfrm>
        <a:off x="6098546" y="1792368"/>
        <a:ext cx="25725" cy="25725"/>
      </dsp:txXfrm>
    </dsp:sp>
    <dsp:sp modelId="{13E0D626-6B41-0A4B-993C-480FAE320990}">
      <dsp:nvSpPr>
        <dsp:cNvPr id="0" name=""/>
        <dsp:cNvSpPr/>
      </dsp:nvSpPr>
      <dsp:spPr>
        <a:xfrm>
          <a:off x="6368668" y="1483657"/>
          <a:ext cx="4245885" cy="643148"/>
        </a:xfrm>
        <a:prstGeom prst="roundRect">
          <a:avLst>
            <a:gd name="adj" fmla="val 10000"/>
          </a:avLst>
        </a:prstGeom>
        <a:solidFill>
          <a:schemeClr val="lt1"/>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Eurostile" panose="020B0504020202050204" pitchFamily="34" charset="77"/>
            </a:rPr>
            <a:t>También la de las personas no presentes</a:t>
          </a:r>
        </a:p>
      </dsp:txBody>
      <dsp:txXfrm>
        <a:off x="6387505" y="1502494"/>
        <a:ext cx="4208211" cy="605474"/>
      </dsp:txXfrm>
    </dsp:sp>
    <dsp:sp modelId="{AD5C06F3-39DB-C54F-8C6A-DFBC61CC749E}">
      <dsp:nvSpPr>
        <dsp:cNvPr id="0" name=""/>
        <dsp:cNvSpPr/>
      </dsp:nvSpPr>
      <dsp:spPr>
        <a:xfrm rot="778160">
          <a:off x="1538370" y="2444457"/>
          <a:ext cx="781706" cy="26604"/>
        </a:xfrm>
        <a:custGeom>
          <a:avLst/>
          <a:gdLst/>
          <a:ahLst/>
          <a:cxnLst/>
          <a:rect l="0" t="0" r="0" b="0"/>
          <a:pathLst>
            <a:path>
              <a:moveTo>
                <a:pt x="0" y="13302"/>
              </a:moveTo>
              <a:lnTo>
                <a:pt x="781706" y="1330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latin typeface="Eurostile" panose="020B0504020202050204" pitchFamily="34" charset="77"/>
          </a:endParaRPr>
        </a:p>
      </dsp:txBody>
      <dsp:txXfrm>
        <a:off x="1909681" y="2438217"/>
        <a:ext cx="39085" cy="39085"/>
      </dsp:txXfrm>
    </dsp:sp>
    <dsp:sp modelId="{0D2E4E6A-07B7-9148-B166-B392F30224E4}">
      <dsp:nvSpPr>
        <dsp:cNvPr id="0" name=""/>
        <dsp:cNvSpPr/>
      </dsp:nvSpPr>
      <dsp:spPr>
        <a:xfrm>
          <a:off x="2310106" y="2223905"/>
          <a:ext cx="3538203" cy="64314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Eurostile" panose="020B0504020202050204" pitchFamily="34" charset="77"/>
            </a:rPr>
            <a:t>La atenuación no es solo un fenómeno léxico o morfosintáctico</a:t>
          </a:r>
        </a:p>
      </dsp:txBody>
      <dsp:txXfrm>
        <a:off x="2328943" y="2242742"/>
        <a:ext cx="3500529" cy="605474"/>
      </dsp:txXfrm>
    </dsp:sp>
    <dsp:sp modelId="{B14DA0C3-C6C4-F14D-AF6B-409F66EA67AB}">
      <dsp:nvSpPr>
        <dsp:cNvPr id="0" name=""/>
        <dsp:cNvSpPr/>
      </dsp:nvSpPr>
      <dsp:spPr>
        <a:xfrm>
          <a:off x="5848309" y="2532176"/>
          <a:ext cx="514518" cy="26604"/>
        </a:xfrm>
        <a:custGeom>
          <a:avLst/>
          <a:gdLst/>
          <a:ahLst/>
          <a:cxnLst/>
          <a:rect l="0" t="0" r="0" b="0"/>
          <a:pathLst>
            <a:path>
              <a:moveTo>
                <a:pt x="0" y="13302"/>
              </a:moveTo>
              <a:lnTo>
                <a:pt x="514518" y="1330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latin typeface="Eurostile" panose="020B0504020202050204" pitchFamily="34" charset="77"/>
          </a:endParaRPr>
        </a:p>
      </dsp:txBody>
      <dsp:txXfrm>
        <a:off x="6092706" y="2532616"/>
        <a:ext cx="25725" cy="25725"/>
      </dsp:txXfrm>
    </dsp:sp>
    <dsp:sp modelId="{6F6507E5-F6E0-544D-8D63-0E6C1180C74E}">
      <dsp:nvSpPr>
        <dsp:cNvPr id="0" name=""/>
        <dsp:cNvSpPr/>
      </dsp:nvSpPr>
      <dsp:spPr>
        <a:xfrm>
          <a:off x="6362828" y="2223278"/>
          <a:ext cx="4297954" cy="644402"/>
        </a:xfrm>
        <a:prstGeom prst="roundRect">
          <a:avLst>
            <a:gd name="adj" fmla="val 10000"/>
          </a:avLst>
        </a:prstGeom>
        <a:solidFill>
          <a:schemeClr val="lt1"/>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Eurostile" panose="020B0504020202050204" pitchFamily="34" charset="77"/>
            </a:rPr>
            <a:t>La atenuación fónica también es un factor</a:t>
          </a:r>
        </a:p>
      </dsp:txBody>
      <dsp:txXfrm>
        <a:off x="6381702" y="2242152"/>
        <a:ext cx="4260206" cy="606654"/>
      </dsp:txXfrm>
    </dsp:sp>
    <dsp:sp modelId="{36D49CB7-B8BD-2446-B684-FB496B7B4C88}">
      <dsp:nvSpPr>
        <dsp:cNvPr id="0" name=""/>
        <dsp:cNvSpPr/>
      </dsp:nvSpPr>
      <dsp:spPr>
        <a:xfrm rot="3014562">
          <a:off x="1333663" y="2814581"/>
          <a:ext cx="1191119" cy="26604"/>
        </a:xfrm>
        <a:custGeom>
          <a:avLst/>
          <a:gdLst/>
          <a:ahLst/>
          <a:cxnLst/>
          <a:rect l="0" t="0" r="0" b="0"/>
          <a:pathLst>
            <a:path>
              <a:moveTo>
                <a:pt x="0" y="13302"/>
              </a:moveTo>
              <a:lnTo>
                <a:pt x="1191119" y="1330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s-ES" sz="800" kern="1200">
            <a:latin typeface="Eurostile" panose="020B0504020202050204" pitchFamily="34" charset="77"/>
          </a:endParaRPr>
        </a:p>
      </dsp:txBody>
      <dsp:txXfrm>
        <a:off x="1899445" y="2798106"/>
        <a:ext cx="59555" cy="59555"/>
      </dsp:txXfrm>
    </dsp:sp>
    <dsp:sp modelId="{C81E8CD3-A7FC-FC44-B14B-31B4C2BFFFA3}">
      <dsp:nvSpPr>
        <dsp:cNvPr id="0" name=""/>
        <dsp:cNvSpPr/>
      </dsp:nvSpPr>
      <dsp:spPr>
        <a:xfrm>
          <a:off x="2310106" y="2964152"/>
          <a:ext cx="3544995" cy="64314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Eurostile" panose="020B0504020202050204" pitchFamily="34" charset="77"/>
            </a:rPr>
            <a:t>No se atenúa igual en discursos menos planificados</a:t>
          </a:r>
        </a:p>
      </dsp:txBody>
      <dsp:txXfrm>
        <a:off x="2328943" y="2982989"/>
        <a:ext cx="3507321" cy="605474"/>
      </dsp:txXfrm>
    </dsp:sp>
    <dsp:sp modelId="{F40D40AA-5348-C840-9CBF-30E76CE7E0C6}">
      <dsp:nvSpPr>
        <dsp:cNvPr id="0" name=""/>
        <dsp:cNvSpPr/>
      </dsp:nvSpPr>
      <dsp:spPr>
        <a:xfrm>
          <a:off x="5855101" y="3272424"/>
          <a:ext cx="514518" cy="26604"/>
        </a:xfrm>
        <a:custGeom>
          <a:avLst/>
          <a:gdLst/>
          <a:ahLst/>
          <a:cxnLst/>
          <a:rect l="0" t="0" r="0" b="0"/>
          <a:pathLst>
            <a:path>
              <a:moveTo>
                <a:pt x="0" y="13302"/>
              </a:moveTo>
              <a:lnTo>
                <a:pt x="514518" y="1330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s-ES" sz="800" kern="1200">
            <a:latin typeface="Eurostile" panose="020B0504020202050204" pitchFamily="34" charset="77"/>
          </a:endParaRPr>
        </a:p>
      </dsp:txBody>
      <dsp:txXfrm>
        <a:off x="6099497" y="3272864"/>
        <a:ext cx="25725" cy="25725"/>
      </dsp:txXfrm>
    </dsp:sp>
    <dsp:sp modelId="{0D51AFFC-E22F-E349-A1BC-C6B95DAF0BB0}">
      <dsp:nvSpPr>
        <dsp:cNvPr id="0" name=""/>
        <dsp:cNvSpPr/>
      </dsp:nvSpPr>
      <dsp:spPr>
        <a:xfrm>
          <a:off x="6369620" y="2964152"/>
          <a:ext cx="4245885" cy="643148"/>
        </a:xfrm>
        <a:prstGeom prst="roundRect">
          <a:avLst>
            <a:gd name="adj" fmla="val 10000"/>
          </a:avLst>
        </a:prstGeom>
        <a:solidFill>
          <a:schemeClr val="lt1"/>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Eurostile" panose="020B0504020202050204" pitchFamily="34" charset="77"/>
            </a:rPr>
            <a:t>Conversación vs entrevista</a:t>
          </a:r>
        </a:p>
      </dsp:txBody>
      <dsp:txXfrm>
        <a:off x="6388457" y="2982989"/>
        <a:ext cx="4208211" cy="605474"/>
      </dsp:txXfrm>
    </dsp:sp>
    <dsp:sp modelId="{BA5DA974-1FC9-2841-B02E-8BA8C0ABF926}">
      <dsp:nvSpPr>
        <dsp:cNvPr id="0" name=""/>
        <dsp:cNvSpPr/>
      </dsp:nvSpPr>
      <dsp:spPr>
        <a:xfrm rot="3917298">
          <a:off x="1018135" y="3184392"/>
          <a:ext cx="1822176" cy="26604"/>
        </a:xfrm>
        <a:custGeom>
          <a:avLst/>
          <a:gdLst/>
          <a:ahLst/>
          <a:cxnLst/>
          <a:rect l="0" t="0" r="0" b="0"/>
          <a:pathLst>
            <a:path>
              <a:moveTo>
                <a:pt x="0" y="13302"/>
              </a:moveTo>
              <a:lnTo>
                <a:pt x="1822176" y="1330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es-ES" sz="1000" kern="1200">
            <a:latin typeface="Eurostile" panose="020B0504020202050204" pitchFamily="34" charset="77"/>
          </a:endParaRPr>
        </a:p>
      </dsp:txBody>
      <dsp:txXfrm>
        <a:off x="1883669" y="3152140"/>
        <a:ext cx="91108" cy="91108"/>
      </dsp:txXfrm>
    </dsp:sp>
    <dsp:sp modelId="{1F25487F-961A-3C4F-BE06-645EDB209DF3}">
      <dsp:nvSpPr>
        <dsp:cNvPr id="0" name=""/>
        <dsp:cNvSpPr/>
      </dsp:nvSpPr>
      <dsp:spPr>
        <a:xfrm>
          <a:off x="2310106" y="3703773"/>
          <a:ext cx="3544995" cy="64314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Eurostile" panose="020B0504020202050204" pitchFamily="34" charset="77"/>
            </a:rPr>
            <a:t>La función 3 o reparación no es normalmente atenuación</a:t>
          </a:r>
        </a:p>
      </dsp:txBody>
      <dsp:txXfrm>
        <a:off x="2328943" y="3722610"/>
        <a:ext cx="3507321" cy="605474"/>
      </dsp:txXfrm>
    </dsp:sp>
    <dsp:sp modelId="{EA6552D7-B0B7-2B42-A833-8D52BDF44997}">
      <dsp:nvSpPr>
        <dsp:cNvPr id="0" name=""/>
        <dsp:cNvSpPr/>
      </dsp:nvSpPr>
      <dsp:spPr>
        <a:xfrm>
          <a:off x="5855101" y="4012045"/>
          <a:ext cx="514518" cy="26604"/>
        </a:xfrm>
        <a:custGeom>
          <a:avLst/>
          <a:gdLst/>
          <a:ahLst/>
          <a:cxnLst/>
          <a:rect l="0" t="0" r="0" b="0"/>
          <a:pathLst>
            <a:path>
              <a:moveTo>
                <a:pt x="0" y="13302"/>
              </a:moveTo>
              <a:lnTo>
                <a:pt x="514518" y="1330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s-ES" sz="800" kern="1200">
            <a:latin typeface="Eurostile" panose="020B0504020202050204" pitchFamily="34" charset="77"/>
          </a:endParaRPr>
        </a:p>
      </dsp:txBody>
      <dsp:txXfrm>
        <a:off x="6099497" y="4012484"/>
        <a:ext cx="25725" cy="25725"/>
      </dsp:txXfrm>
    </dsp:sp>
    <dsp:sp modelId="{855A37BE-F7A3-0342-8F09-17A6F82034A3}">
      <dsp:nvSpPr>
        <dsp:cNvPr id="0" name=""/>
        <dsp:cNvSpPr/>
      </dsp:nvSpPr>
      <dsp:spPr>
        <a:xfrm>
          <a:off x="6369620" y="3703773"/>
          <a:ext cx="4245885" cy="643148"/>
        </a:xfrm>
        <a:prstGeom prst="roundRect">
          <a:avLst>
            <a:gd name="adj" fmla="val 10000"/>
          </a:avLst>
        </a:prstGeom>
        <a:solidFill>
          <a:schemeClr val="lt1"/>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Eurostile" panose="020B0504020202050204" pitchFamily="34" charset="77"/>
            </a:rPr>
            <a:t>Intensificación</a:t>
          </a:r>
        </a:p>
      </dsp:txBody>
      <dsp:txXfrm>
        <a:off x="6388457" y="3722610"/>
        <a:ext cx="4208211" cy="6054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3984A1-D08D-D84D-9E09-23DB92468E0B}">
      <dsp:nvSpPr>
        <dsp:cNvPr id="0" name=""/>
        <dsp:cNvSpPr/>
      </dsp:nvSpPr>
      <dsp:spPr>
        <a:xfrm>
          <a:off x="7963166" y="3561383"/>
          <a:ext cx="278028" cy="852619"/>
        </a:xfrm>
        <a:custGeom>
          <a:avLst/>
          <a:gdLst/>
          <a:ahLst/>
          <a:cxnLst/>
          <a:rect l="0" t="0" r="0" b="0"/>
          <a:pathLst>
            <a:path>
              <a:moveTo>
                <a:pt x="0" y="0"/>
              </a:moveTo>
              <a:lnTo>
                <a:pt x="0" y="852619"/>
              </a:lnTo>
              <a:lnTo>
                <a:pt x="278028" y="852619"/>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18CDDF-7C67-7F4A-A90E-45E946837297}">
      <dsp:nvSpPr>
        <dsp:cNvPr id="0" name=""/>
        <dsp:cNvSpPr/>
      </dsp:nvSpPr>
      <dsp:spPr>
        <a:xfrm>
          <a:off x="7583194" y="2245383"/>
          <a:ext cx="1121379" cy="389239"/>
        </a:xfrm>
        <a:custGeom>
          <a:avLst/>
          <a:gdLst/>
          <a:ahLst/>
          <a:cxnLst/>
          <a:rect l="0" t="0" r="0" b="0"/>
          <a:pathLst>
            <a:path>
              <a:moveTo>
                <a:pt x="0" y="0"/>
              </a:moveTo>
              <a:lnTo>
                <a:pt x="0" y="194619"/>
              </a:lnTo>
              <a:lnTo>
                <a:pt x="1121379" y="194619"/>
              </a:lnTo>
              <a:lnTo>
                <a:pt x="1121379" y="389239"/>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07D8EDA-F9F1-3C4C-A193-56D1BFEC5AF3}">
      <dsp:nvSpPr>
        <dsp:cNvPr id="0" name=""/>
        <dsp:cNvSpPr/>
      </dsp:nvSpPr>
      <dsp:spPr>
        <a:xfrm>
          <a:off x="5720406" y="3561383"/>
          <a:ext cx="278028" cy="852619"/>
        </a:xfrm>
        <a:custGeom>
          <a:avLst/>
          <a:gdLst/>
          <a:ahLst/>
          <a:cxnLst/>
          <a:rect l="0" t="0" r="0" b="0"/>
          <a:pathLst>
            <a:path>
              <a:moveTo>
                <a:pt x="0" y="0"/>
              </a:moveTo>
              <a:lnTo>
                <a:pt x="0" y="852619"/>
              </a:lnTo>
              <a:lnTo>
                <a:pt x="278028" y="852619"/>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2BDF33-BDD7-184C-985A-47665F9E5AF4}">
      <dsp:nvSpPr>
        <dsp:cNvPr id="0" name=""/>
        <dsp:cNvSpPr/>
      </dsp:nvSpPr>
      <dsp:spPr>
        <a:xfrm>
          <a:off x="6461814" y="2245383"/>
          <a:ext cx="1121379" cy="389239"/>
        </a:xfrm>
        <a:custGeom>
          <a:avLst/>
          <a:gdLst/>
          <a:ahLst/>
          <a:cxnLst/>
          <a:rect l="0" t="0" r="0" b="0"/>
          <a:pathLst>
            <a:path>
              <a:moveTo>
                <a:pt x="1121379" y="0"/>
              </a:moveTo>
              <a:lnTo>
                <a:pt x="1121379" y="194619"/>
              </a:lnTo>
              <a:lnTo>
                <a:pt x="0" y="194619"/>
              </a:lnTo>
              <a:lnTo>
                <a:pt x="0" y="389239"/>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C4DEF3-FBFD-E54B-99F0-5164BE70CF22}">
      <dsp:nvSpPr>
        <dsp:cNvPr id="0" name=""/>
        <dsp:cNvSpPr/>
      </dsp:nvSpPr>
      <dsp:spPr>
        <a:xfrm>
          <a:off x="5340434" y="929384"/>
          <a:ext cx="2242759" cy="389239"/>
        </a:xfrm>
        <a:custGeom>
          <a:avLst/>
          <a:gdLst/>
          <a:ahLst/>
          <a:cxnLst/>
          <a:rect l="0" t="0" r="0" b="0"/>
          <a:pathLst>
            <a:path>
              <a:moveTo>
                <a:pt x="0" y="0"/>
              </a:moveTo>
              <a:lnTo>
                <a:pt x="0" y="194619"/>
              </a:lnTo>
              <a:lnTo>
                <a:pt x="2242759" y="194619"/>
              </a:lnTo>
              <a:lnTo>
                <a:pt x="2242759" y="38923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B43615-51DD-9D49-90A6-4BA565C996D3}">
      <dsp:nvSpPr>
        <dsp:cNvPr id="0" name=""/>
        <dsp:cNvSpPr/>
      </dsp:nvSpPr>
      <dsp:spPr>
        <a:xfrm>
          <a:off x="3477646" y="3561383"/>
          <a:ext cx="278028" cy="852619"/>
        </a:xfrm>
        <a:custGeom>
          <a:avLst/>
          <a:gdLst/>
          <a:ahLst/>
          <a:cxnLst/>
          <a:rect l="0" t="0" r="0" b="0"/>
          <a:pathLst>
            <a:path>
              <a:moveTo>
                <a:pt x="0" y="0"/>
              </a:moveTo>
              <a:lnTo>
                <a:pt x="0" y="852619"/>
              </a:lnTo>
              <a:lnTo>
                <a:pt x="278028" y="852619"/>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C7D682-B442-ED4D-8149-BDCF9CC4A5B5}">
      <dsp:nvSpPr>
        <dsp:cNvPr id="0" name=""/>
        <dsp:cNvSpPr/>
      </dsp:nvSpPr>
      <dsp:spPr>
        <a:xfrm>
          <a:off x="3097675" y="2245383"/>
          <a:ext cx="1121379" cy="389239"/>
        </a:xfrm>
        <a:custGeom>
          <a:avLst/>
          <a:gdLst/>
          <a:ahLst/>
          <a:cxnLst/>
          <a:rect l="0" t="0" r="0" b="0"/>
          <a:pathLst>
            <a:path>
              <a:moveTo>
                <a:pt x="0" y="0"/>
              </a:moveTo>
              <a:lnTo>
                <a:pt x="0" y="194619"/>
              </a:lnTo>
              <a:lnTo>
                <a:pt x="1121379" y="194619"/>
              </a:lnTo>
              <a:lnTo>
                <a:pt x="1121379" y="389239"/>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CAF2EE-AD30-8A4D-8166-EA4EC41751CE}">
      <dsp:nvSpPr>
        <dsp:cNvPr id="0" name=""/>
        <dsp:cNvSpPr/>
      </dsp:nvSpPr>
      <dsp:spPr>
        <a:xfrm>
          <a:off x="1234886" y="3561383"/>
          <a:ext cx="278028" cy="852619"/>
        </a:xfrm>
        <a:custGeom>
          <a:avLst/>
          <a:gdLst/>
          <a:ahLst/>
          <a:cxnLst/>
          <a:rect l="0" t="0" r="0" b="0"/>
          <a:pathLst>
            <a:path>
              <a:moveTo>
                <a:pt x="0" y="0"/>
              </a:moveTo>
              <a:lnTo>
                <a:pt x="0" y="852619"/>
              </a:lnTo>
              <a:lnTo>
                <a:pt x="278028" y="852619"/>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D6DD469-AD74-F643-BA1B-841BD3828B85}">
      <dsp:nvSpPr>
        <dsp:cNvPr id="0" name=""/>
        <dsp:cNvSpPr/>
      </dsp:nvSpPr>
      <dsp:spPr>
        <a:xfrm>
          <a:off x="1976295" y="2245383"/>
          <a:ext cx="1121379" cy="389239"/>
        </a:xfrm>
        <a:custGeom>
          <a:avLst/>
          <a:gdLst/>
          <a:ahLst/>
          <a:cxnLst/>
          <a:rect l="0" t="0" r="0" b="0"/>
          <a:pathLst>
            <a:path>
              <a:moveTo>
                <a:pt x="1121379" y="0"/>
              </a:moveTo>
              <a:lnTo>
                <a:pt x="1121379" y="194619"/>
              </a:lnTo>
              <a:lnTo>
                <a:pt x="0" y="194619"/>
              </a:lnTo>
              <a:lnTo>
                <a:pt x="0" y="389239"/>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5BFCED3-162F-8A44-A0FF-EA24FB7CFBA1}">
      <dsp:nvSpPr>
        <dsp:cNvPr id="0" name=""/>
        <dsp:cNvSpPr/>
      </dsp:nvSpPr>
      <dsp:spPr>
        <a:xfrm>
          <a:off x="3097675" y="929384"/>
          <a:ext cx="2242759" cy="389239"/>
        </a:xfrm>
        <a:custGeom>
          <a:avLst/>
          <a:gdLst/>
          <a:ahLst/>
          <a:cxnLst/>
          <a:rect l="0" t="0" r="0" b="0"/>
          <a:pathLst>
            <a:path>
              <a:moveTo>
                <a:pt x="2242759" y="0"/>
              </a:moveTo>
              <a:lnTo>
                <a:pt x="2242759" y="194619"/>
              </a:lnTo>
              <a:lnTo>
                <a:pt x="0" y="194619"/>
              </a:lnTo>
              <a:lnTo>
                <a:pt x="0" y="38923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CBDA7A-CE92-3449-A87C-62666D74A7C7}">
      <dsp:nvSpPr>
        <dsp:cNvPr id="0" name=""/>
        <dsp:cNvSpPr/>
      </dsp:nvSpPr>
      <dsp:spPr>
        <a:xfrm>
          <a:off x="4413674" y="2623"/>
          <a:ext cx="1853520" cy="92676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ES" sz="2000" kern="1200" dirty="0" err="1">
              <a:latin typeface="Eurostile" panose="020B0504020202050204" pitchFamily="34" charset="77"/>
            </a:rPr>
            <a:t>Mitigation</a:t>
          </a:r>
          <a:endParaRPr lang="es-ES" sz="2000" kern="1200" dirty="0">
            <a:latin typeface="Eurostile" panose="020B0504020202050204" pitchFamily="34" charset="77"/>
          </a:endParaRPr>
        </a:p>
      </dsp:txBody>
      <dsp:txXfrm>
        <a:off x="4413674" y="2623"/>
        <a:ext cx="1853520" cy="926760"/>
      </dsp:txXfrm>
    </dsp:sp>
    <dsp:sp modelId="{069B255C-4DF4-F043-ADF5-2BD0672B598A}">
      <dsp:nvSpPr>
        <dsp:cNvPr id="0" name=""/>
        <dsp:cNvSpPr/>
      </dsp:nvSpPr>
      <dsp:spPr>
        <a:xfrm>
          <a:off x="2170914" y="1318623"/>
          <a:ext cx="1853520" cy="92676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ES" sz="2000" kern="1200" dirty="0">
              <a:latin typeface="Eurostile" panose="020B0504020202050204" pitchFamily="34" charset="77"/>
            </a:rPr>
            <a:t>High </a:t>
          </a:r>
          <a:r>
            <a:rPr lang="es-ES" sz="2000" kern="1200" dirty="0" err="1">
              <a:latin typeface="Eurostile" panose="020B0504020202050204" pitchFamily="34" charset="77"/>
            </a:rPr>
            <a:t>prosodic</a:t>
          </a:r>
          <a:r>
            <a:rPr lang="es-ES" sz="2000" kern="1200" dirty="0">
              <a:latin typeface="Eurostile" panose="020B0504020202050204" pitchFamily="34" charset="77"/>
            </a:rPr>
            <a:t> </a:t>
          </a:r>
          <a:r>
            <a:rPr lang="es-ES" sz="2000" kern="1200" dirty="0" err="1">
              <a:latin typeface="Eurostile" panose="020B0504020202050204" pitchFamily="34" charset="77"/>
            </a:rPr>
            <a:t>profile</a:t>
          </a:r>
          <a:r>
            <a:rPr lang="es-ES" sz="2000" kern="1200" dirty="0">
              <a:latin typeface="Eurostile" panose="020B0504020202050204" pitchFamily="34" charset="77"/>
            </a:rPr>
            <a:t> </a:t>
          </a:r>
        </a:p>
      </dsp:txBody>
      <dsp:txXfrm>
        <a:off x="2170914" y="1318623"/>
        <a:ext cx="1853520" cy="926760"/>
      </dsp:txXfrm>
    </dsp:sp>
    <dsp:sp modelId="{FC828074-60E9-C54A-BF0F-83EE4E65DBA9}">
      <dsp:nvSpPr>
        <dsp:cNvPr id="0" name=""/>
        <dsp:cNvSpPr/>
      </dsp:nvSpPr>
      <dsp:spPr>
        <a:xfrm>
          <a:off x="1049534" y="2634623"/>
          <a:ext cx="1853520" cy="92676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ES" sz="2000" kern="1200" dirty="0">
              <a:latin typeface="Eurostile" panose="020B0504020202050204" pitchFamily="34" charset="77"/>
            </a:rPr>
            <a:t>Lexical</a:t>
          </a:r>
        </a:p>
      </dsp:txBody>
      <dsp:txXfrm>
        <a:off x="1049534" y="2634623"/>
        <a:ext cx="1853520" cy="926760"/>
      </dsp:txXfrm>
    </dsp:sp>
    <dsp:sp modelId="{436DADFC-6B1C-2F47-9914-7DE600EA83AD}">
      <dsp:nvSpPr>
        <dsp:cNvPr id="0" name=""/>
        <dsp:cNvSpPr/>
      </dsp:nvSpPr>
      <dsp:spPr>
        <a:xfrm>
          <a:off x="1512914" y="3950622"/>
          <a:ext cx="1853520" cy="92676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ES" sz="2000" kern="1200" dirty="0" err="1">
              <a:latin typeface="Eurostile" panose="020B0504020202050204" pitchFamily="34" charset="77"/>
            </a:rPr>
            <a:t>Emphasis/Face repair</a:t>
          </a:r>
          <a:endParaRPr lang="es-ES" sz="2000" kern="1200" dirty="0">
            <a:latin typeface="Eurostile" panose="020B0504020202050204" pitchFamily="34" charset="77"/>
          </a:endParaRPr>
        </a:p>
      </dsp:txBody>
      <dsp:txXfrm>
        <a:off x="1512914" y="3950622"/>
        <a:ext cx="1853520" cy="926760"/>
      </dsp:txXfrm>
    </dsp:sp>
    <dsp:sp modelId="{680B5B34-245D-B847-8438-4B0E4388C5BF}">
      <dsp:nvSpPr>
        <dsp:cNvPr id="0" name=""/>
        <dsp:cNvSpPr/>
      </dsp:nvSpPr>
      <dsp:spPr>
        <a:xfrm>
          <a:off x="3292294" y="2634623"/>
          <a:ext cx="1853520" cy="92676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ES" sz="2000" kern="1200" dirty="0">
              <a:latin typeface="Eurostile" panose="020B0504020202050204" pitchFamily="34" charset="77"/>
            </a:rPr>
            <a:t>Non-lexical</a:t>
          </a:r>
        </a:p>
      </dsp:txBody>
      <dsp:txXfrm>
        <a:off x="3292294" y="2634623"/>
        <a:ext cx="1853520" cy="926760"/>
      </dsp:txXfrm>
    </dsp:sp>
    <dsp:sp modelId="{6D05417F-F48F-6343-84F0-98641664E14E}">
      <dsp:nvSpPr>
        <dsp:cNvPr id="0" name=""/>
        <dsp:cNvSpPr/>
      </dsp:nvSpPr>
      <dsp:spPr>
        <a:xfrm>
          <a:off x="3755674" y="3950622"/>
          <a:ext cx="1853520" cy="92676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ES" sz="2000" kern="1200" dirty="0" err="1">
              <a:latin typeface="Eurostile" panose="020B0504020202050204" pitchFamily="34" charset="77"/>
            </a:rPr>
            <a:t>Face</a:t>
          </a:r>
          <a:r>
            <a:rPr lang="es-ES" sz="2000" kern="1200" dirty="0">
              <a:latin typeface="Eurostile" panose="020B0504020202050204" pitchFamily="34" charset="77"/>
            </a:rPr>
            <a:t> </a:t>
          </a:r>
          <a:r>
            <a:rPr lang="es-ES" sz="2000" kern="1200" dirty="0" err="1">
              <a:latin typeface="Eurostile" panose="020B0504020202050204" pitchFamily="34" charset="77"/>
            </a:rPr>
            <a:t>repair</a:t>
          </a:r>
          <a:endParaRPr lang="es-ES" sz="2000" kern="1200" dirty="0">
            <a:latin typeface="Eurostile" panose="020B0504020202050204" pitchFamily="34" charset="77"/>
          </a:endParaRPr>
        </a:p>
      </dsp:txBody>
      <dsp:txXfrm>
        <a:off x="3755674" y="3950622"/>
        <a:ext cx="1853520" cy="926760"/>
      </dsp:txXfrm>
    </dsp:sp>
    <dsp:sp modelId="{9307CEA3-64D9-2F44-81B5-14937B58E166}">
      <dsp:nvSpPr>
        <dsp:cNvPr id="0" name=""/>
        <dsp:cNvSpPr/>
      </dsp:nvSpPr>
      <dsp:spPr>
        <a:xfrm>
          <a:off x="6656434" y="1318623"/>
          <a:ext cx="1853520" cy="92676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ES" sz="2000" kern="1200" dirty="0" err="1">
              <a:latin typeface="Eurostile" panose="020B0504020202050204" pitchFamily="34" charset="77"/>
            </a:rPr>
            <a:t>Low</a:t>
          </a:r>
          <a:r>
            <a:rPr lang="es-ES" sz="2000" kern="1200" dirty="0">
              <a:latin typeface="Eurostile" panose="020B0504020202050204" pitchFamily="34" charset="77"/>
            </a:rPr>
            <a:t> </a:t>
          </a:r>
          <a:r>
            <a:rPr lang="es-ES" sz="2000" kern="1200" dirty="0" err="1">
              <a:latin typeface="Eurostile" panose="020B0504020202050204" pitchFamily="34" charset="77"/>
            </a:rPr>
            <a:t>prosodic</a:t>
          </a:r>
          <a:r>
            <a:rPr lang="es-ES" sz="2000" kern="1200" dirty="0">
              <a:latin typeface="Eurostile" panose="020B0504020202050204" pitchFamily="34" charset="77"/>
            </a:rPr>
            <a:t> </a:t>
          </a:r>
          <a:r>
            <a:rPr lang="es-ES" sz="2000" kern="1200" dirty="0" err="1">
              <a:latin typeface="Eurostile" panose="020B0504020202050204" pitchFamily="34" charset="77"/>
            </a:rPr>
            <a:t>profile</a:t>
          </a:r>
          <a:endParaRPr lang="es-ES" sz="2000" kern="1200" dirty="0">
            <a:latin typeface="Eurostile" panose="020B0504020202050204" pitchFamily="34" charset="77"/>
          </a:endParaRPr>
        </a:p>
      </dsp:txBody>
      <dsp:txXfrm>
        <a:off x="6656434" y="1318623"/>
        <a:ext cx="1853520" cy="926760"/>
      </dsp:txXfrm>
    </dsp:sp>
    <dsp:sp modelId="{4A50639A-1B6D-624E-866B-D2A20785E9DD}">
      <dsp:nvSpPr>
        <dsp:cNvPr id="0" name=""/>
        <dsp:cNvSpPr/>
      </dsp:nvSpPr>
      <dsp:spPr>
        <a:xfrm>
          <a:off x="5535054" y="2634623"/>
          <a:ext cx="1853520" cy="92676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ES" sz="2000" kern="1200" dirty="0">
              <a:latin typeface="Eurostile" panose="020B0504020202050204" pitchFamily="34" charset="77"/>
            </a:rPr>
            <a:t>Lexical</a:t>
          </a:r>
        </a:p>
      </dsp:txBody>
      <dsp:txXfrm>
        <a:off x="5535054" y="2634623"/>
        <a:ext cx="1853520" cy="926760"/>
      </dsp:txXfrm>
    </dsp:sp>
    <dsp:sp modelId="{8BF2611E-9F5C-B64C-B1EA-F91B2C89E7A3}">
      <dsp:nvSpPr>
        <dsp:cNvPr id="0" name=""/>
        <dsp:cNvSpPr/>
      </dsp:nvSpPr>
      <dsp:spPr>
        <a:xfrm>
          <a:off x="5998434" y="3950622"/>
          <a:ext cx="1853520" cy="92676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ES" sz="2000" kern="1200" dirty="0">
              <a:latin typeface="Eurostile" panose="020B0504020202050204" pitchFamily="34" charset="77"/>
            </a:rPr>
            <a:t>Social </a:t>
          </a:r>
          <a:r>
            <a:rPr lang="es-ES" sz="2000" kern="1200" dirty="0" err="1">
              <a:latin typeface="Eurostile" panose="020B0504020202050204" pitchFamily="34" charset="77"/>
            </a:rPr>
            <a:t>belief</a:t>
          </a:r>
          <a:r>
            <a:rPr lang="es-ES" sz="2000" kern="1200" dirty="0">
              <a:latin typeface="Eurostile" panose="020B0504020202050204" pitchFamily="34" charset="77"/>
            </a:rPr>
            <a:t>/ </a:t>
          </a:r>
          <a:r>
            <a:rPr lang="es-ES" sz="2000" kern="1200" dirty="0" err="1">
              <a:latin typeface="Eurostile" panose="020B0504020202050204" pitchFamily="34" charset="77"/>
            </a:rPr>
            <a:t>expectation</a:t>
          </a:r>
          <a:endParaRPr lang="es-ES" sz="2000" kern="1200" dirty="0">
            <a:latin typeface="Eurostile" panose="020B0504020202050204" pitchFamily="34" charset="77"/>
          </a:endParaRPr>
        </a:p>
      </dsp:txBody>
      <dsp:txXfrm>
        <a:off x="5998434" y="3950622"/>
        <a:ext cx="1853520" cy="926760"/>
      </dsp:txXfrm>
    </dsp:sp>
    <dsp:sp modelId="{61522EE9-1148-5847-ABB2-00A67D9AB982}">
      <dsp:nvSpPr>
        <dsp:cNvPr id="0" name=""/>
        <dsp:cNvSpPr/>
      </dsp:nvSpPr>
      <dsp:spPr>
        <a:xfrm>
          <a:off x="7777814" y="2634623"/>
          <a:ext cx="1853520" cy="92676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ES" sz="2000" kern="1200" dirty="0">
              <a:latin typeface="Eurostile" panose="020B0504020202050204" pitchFamily="34" charset="77"/>
            </a:rPr>
            <a:t>Non-lexical</a:t>
          </a:r>
        </a:p>
      </dsp:txBody>
      <dsp:txXfrm>
        <a:off x="7777814" y="2634623"/>
        <a:ext cx="1853520" cy="926760"/>
      </dsp:txXfrm>
    </dsp:sp>
    <dsp:sp modelId="{13C2D8A3-1FFB-8D48-9522-9022C69B0B4C}">
      <dsp:nvSpPr>
        <dsp:cNvPr id="0" name=""/>
        <dsp:cNvSpPr/>
      </dsp:nvSpPr>
      <dsp:spPr>
        <a:xfrm>
          <a:off x="8241194" y="3950622"/>
          <a:ext cx="1853520" cy="92676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ES" sz="2000" kern="1200" dirty="0" err="1">
              <a:latin typeface="Eurostile" panose="020B0504020202050204" pitchFamily="34" charset="77"/>
            </a:rPr>
            <a:t>Conversational</a:t>
          </a:r>
          <a:r>
            <a:rPr lang="es-ES" sz="2000" kern="1200" dirty="0">
              <a:latin typeface="Eurostile" panose="020B0504020202050204" pitchFamily="34" charset="77"/>
            </a:rPr>
            <a:t> use </a:t>
          </a:r>
        </a:p>
      </dsp:txBody>
      <dsp:txXfrm>
        <a:off x="8241194" y="3950622"/>
        <a:ext cx="1853520" cy="92676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C4F243-6FA1-1B41-BB18-FCA8051C300D}" type="datetimeFigureOut">
              <a:rPr lang="es-ES" smtClean="0"/>
              <a:t>6/4/22</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B208C3-934A-AA45-919F-D37EADD2EE2C}" type="slidenum">
              <a:rPr lang="es-ES" smtClean="0"/>
              <a:t>‹Nº›</a:t>
            </a:fld>
            <a:endParaRPr lang="es-ES"/>
          </a:p>
        </p:txBody>
      </p:sp>
    </p:spTree>
    <p:extLst>
      <p:ext uri="{BB962C8B-B14F-4D97-AF65-F5344CB8AC3E}">
        <p14:creationId xmlns:p14="http://schemas.microsoft.com/office/powerpoint/2010/main" val="3898922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935C1A-212E-C04B-A807-8D36FF71A0F4}"/>
              </a:ext>
            </a:extLst>
          </p:cNvPr>
          <p:cNvSpPr>
            <a:spLocks noGrp="1"/>
          </p:cNvSpPr>
          <p:nvPr>
            <p:ph type="ctrTitle"/>
          </p:nvPr>
        </p:nvSpPr>
        <p:spPr>
          <a:xfrm>
            <a:off x="1524000" y="2166603"/>
            <a:ext cx="9144000" cy="2072188"/>
          </a:xfrm>
        </p:spPr>
        <p:txBody>
          <a:bodyPr anchor="b">
            <a:normAutofit/>
          </a:bodyPr>
          <a:lstStyle>
            <a:lvl1pPr algn="ctr">
              <a:defRPr sz="4400">
                <a:solidFill>
                  <a:schemeClr val="tx1"/>
                </a:solidFill>
                <a:latin typeface="Eurostile" panose="020B0504020202050204" pitchFamily="34" charset="77"/>
              </a:defRPr>
            </a:lvl1pPr>
          </a:lstStyle>
          <a:p>
            <a:r>
              <a:rPr lang="es-ES"/>
              <a:t>Haga clic para modificar el estilo de título del patrón</a:t>
            </a:r>
            <a:endParaRPr lang="es-ES" dirty="0"/>
          </a:p>
        </p:txBody>
      </p:sp>
      <p:sp>
        <p:nvSpPr>
          <p:cNvPr id="3" name="Subtítulo 2">
            <a:extLst>
              <a:ext uri="{FF2B5EF4-FFF2-40B4-BE49-F238E27FC236}">
                <a16:creationId xmlns:a16="http://schemas.microsoft.com/office/drawing/2014/main" id="{1BFFFF6D-08BC-6C49-9EC0-77B74C2BEB9E}"/>
              </a:ext>
            </a:extLst>
          </p:cNvPr>
          <p:cNvSpPr>
            <a:spLocks noGrp="1"/>
          </p:cNvSpPr>
          <p:nvPr>
            <p:ph type="subTitle" idx="1"/>
          </p:nvPr>
        </p:nvSpPr>
        <p:spPr>
          <a:xfrm>
            <a:off x="1524000" y="4480343"/>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ES" dirty="0"/>
          </a:p>
        </p:txBody>
      </p:sp>
      <p:sp>
        <p:nvSpPr>
          <p:cNvPr id="4" name="Marcador de fecha 3">
            <a:extLst>
              <a:ext uri="{FF2B5EF4-FFF2-40B4-BE49-F238E27FC236}">
                <a16:creationId xmlns:a16="http://schemas.microsoft.com/office/drawing/2014/main" id="{8706BCD3-6378-1144-BDFC-AA137A086584}"/>
              </a:ext>
            </a:extLst>
          </p:cNvPr>
          <p:cNvSpPr>
            <a:spLocks noGrp="1"/>
          </p:cNvSpPr>
          <p:nvPr>
            <p:ph type="dt" sz="half" idx="10"/>
          </p:nvPr>
        </p:nvSpPr>
        <p:spPr/>
        <p:txBody>
          <a:bodyPr/>
          <a:lstStyle/>
          <a:p>
            <a:endParaRPr lang="es-ES"/>
          </a:p>
        </p:txBody>
      </p:sp>
      <p:sp>
        <p:nvSpPr>
          <p:cNvPr id="5" name="Marcador de pie de página 4">
            <a:extLst>
              <a:ext uri="{FF2B5EF4-FFF2-40B4-BE49-F238E27FC236}">
                <a16:creationId xmlns:a16="http://schemas.microsoft.com/office/drawing/2014/main" id="{CC39BB18-ED2A-884B-A2D0-3FBF0BBC7BC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02CEB0E-380B-0D49-9136-DEECFAD4595E}"/>
              </a:ext>
            </a:extLst>
          </p:cNvPr>
          <p:cNvSpPr>
            <a:spLocks noGrp="1"/>
          </p:cNvSpPr>
          <p:nvPr>
            <p:ph type="sldNum" sz="quarter" idx="12"/>
          </p:nvPr>
        </p:nvSpPr>
        <p:spPr/>
        <p:txBody>
          <a:bodyPr/>
          <a:lstStyle/>
          <a:p>
            <a:fld id="{06B2DB42-5270-C344-A934-DE1A6772A6D0}" type="slidenum">
              <a:rPr lang="es-ES" smtClean="0"/>
              <a:t>‹Nº›</a:t>
            </a:fld>
            <a:endParaRPr lang="es-ES"/>
          </a:p>
        </p:txBody>
      </p:sp>
    </p:spTree>
    <p:extLst>
      <p:ext uri="{BB962C8B-B14F-4D97-AF65-F5344CB8AC3E}">
        <p14:creationId xmlns:p14="http://schemas.microsoft.com/office/powerpoint/2010/main" val="566235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ED254E-6D89-2149-981F-33A80D1AF02D}"/>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A155F8A8-7DDC-7F45-9314-9EAF87348B67}"/>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BFE4292-3D41-0B45-8F3F-EA518C31CDEB}"/>
              </a:ext>
            </a:extLst>
          </p:cNvPr>
          <p:cNvSpPr>
            <a:spLocks noGrp="1"/>
          </p:cNvSpPr>
          <p:nvPr>
            <p:ph type="dt" sz="half" idx="10"/>
          </p:nvPr>
        </p:nvSpPr>
        <p:spPr/>
        <p:txBody>
          <a:bodyPr/>
          <a:lstStyle/>
          <a:p>
            <a:endParaRPr lang="es-ES"/>
          </a:p>
        </p:txBody>
      </p:sp>
      <p:sp>
        <p:nvSpPr>
          <p:cNvPr id="5" name="Marcador de pie de página 4">
            <a:extLst>
              <a:ext uri="{FF2B5EF4-FFF2-40B4-BE49-F238E27FC236}">
                <a16:creationId xmlns:a16="http://schemas.microsoft.com/office/drawing/2014/main" id="{4B260B31-3DCA-B44B-BF50-AC0BF7A6CA4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F3A8473-1F1A-714C-B5E4-409FBAC97D8D}"/>
              </a:ext>
            </a:extLst>
          </p:cNvPr>
          <p:cNvSpPr>
            <a:spLocks noGrp="1"/>
          </p:cNvSpPr>
          <p:nvPr>
            <p:ph type="sldNum" sz="quarter" idx="12"/>
          </p:nvPr>
        </p:nvSpPr>
        <p:spPr/>
        <p:txBody>
          <a:bodyPr/>
          <a:lstStyle/>
          <a:p>
            <a:fld id="{06B2DB42-5270-C344-A934-DE1A6772A6D0}" type="slidenum">
              <a:rPr lang="es-ES" smtClean="0"/>
              <a:t>‹Nº›</a:t>
            </a:fld>
            <a:endParaRPr lang="es-ES"/>
          </a:p>
        </p:txBody>
      </p:sp>
    </p:spTree>
    <p:extLst>
      <p:ext uri="{BB962C8B-B14F-4D97-AF65-F5344CB8AC3E}">
        <p14:creationId xmlns:p14="http://schemas.microsoft.com/office/powerpoint/2010/main" val="4278985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192EC0B-910F-0C48-9C79-0DB28E5F48C7}"/>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88ADC01F-E932-7346-8E19-2E8D151DB768}"/>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06E017B-058F-0046-B611-F5D19281F752}"/>
              </a:ext>
            </a:extLst>
          </p:cNvPr>
          <p:cNvSpPr>
            <a:spLocks noGrp="1"/>
          </p:cNvSpPr>
          <p:nvPr>
            <p:ph type="dt" sz="half" idx="10"/>
          </p:nvPr>
        </p:nvSpPr>
        <p:spPr/>
        <p:txBody>
          <a:bodyPr/>
          <a:lstStyle/>
          <a:p>
            <a:endParaRPr lang="es-ES"/>
          </a:p>
        </p:txBody>
      </p:sp>
      <p:sp>
        <p:nvSpPr>
          <p:cNvPr id="5" name="Marcador de pie de página 4">
            <a:extLst>
              <a:ext uri="{FF2B5EF4-FFF2-40B4-BE49-F238E27FC236}">
                <a16:creationId xmlns:a16="http://schemas.microsoft.com/office/drawing/2014/main" id="{A2A4CBDF-C079-194B-B236-E85434FDBC7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1A2AC19-E579-D84E-A992-1B4541F42A57}"/>
              </a:ext>
            </a:extLst>
          </p:cNvPr>
          <p:cNvSpPr>
            <a:spLocks noGrp="1"/>
          </p:cNvSpPr>
          <p:nvPr>
            <p:ph type="sldNum" sz="quarter" idx="12"/>
          </p:nvPr>
        </p:nvSpPr>
        <p:spPr/>
        <p:txBody>
          <a:bodyPr/>
          <a:lstStyle/>
          <a:p>
            <a:fld id="{06B2DB42-5270-C344-A934-DE1A6772A6D0}" type="slidenum">
              <a:rPr lang="es-ES" smtClean="0"/>
              <a:t>‹Nº›</a:t>
            </a:fld>
            <a:endParaRPr lang="es-ES"/>
          </a:p>
        </p:txBody>
      </p:sp>
    </p:spTree>
    <p:extLst>
      <p:ext uri="{BB962C8B-B14F-4D97-AF65-F5344CB8AC3E}">
        <p14:creationId xmlns:p14="http://schemas.microsoft.com/office/powerpoint/2010/main" val="3862286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ítulo y subtítulo">
    <p:spTree>
      <p:nvGrpSpPr>
        <p:cNvPr id="1" name=""/>
        <p:cNvGrpSpPr/>
        <p:nvPr/>
      </p:nvGrpSpPr>
      <p:grpSpPr>
        <a:xfrm>
          <a:off x="0" y="0"/>
          <a:ext cx="0" cy="0"/>
          <a:chOff x="0" y="0"/>
          <a:chExt cx="0" cy="0"/>
        </a:xfrm>
      </p:grpSpPr>
      <p:sp>
        <p:nvSpPr>
          <p:cNvPr id="11" name="Shape 11"/>
          <p:cNvSpPr>
            <a:spLocks noGrp="1"/>
          </p:cNvSpPr>
          <p:nvPr>
            <p:ph type="body" sz="quarter" idx="13"/>
          </p:nvPr>
        </p:nvSpPr>
        <p:spPr>
          <a:xfrm>
            <a:off x="535781" y="3929063"/>
            <a:ext cx="11133544" cy="2"/>
          </a:xfrm>
          <a:prstGeom prst="line">
            <a:avLst/>
          </a:prstGeom>
          <a:ln w="38100" cap="rnd">
            <a:solidFill>
              <a:srgbClr val="747676"/>
            </a:solidFill>
            <a:custDash>
              <a:ds d="100000" sp="200000"/>
            </a:custDash>
            <a:round/>
          </a:ln>
        </p:spPr>
        <p:txBody>
          <a:bodyPr anchor="ctr">
            <a:noAutofit/>
          </a:bodyPr>
          <a:lstStyle>
            <a:lvl1pPr marL="0" indent="0" defTabSz="321457">
              <a:spcBef>
                <a:spcPts val="0"/>
              </a:spcBef>
              <a:buSzTx/>
              <a:buFontTx/>
              <a:buNone/>
              <a:defRPr sz="1200">
                <a:solidFill>
                  <a:srgbClr val="000000"/>
                </a:solidFill>
                <a:latin typeface="Helvetica"/>
                <a:sym typeface="Helvetica"/>
              </a:defRPr>
            </a:lvl1p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12" name="Shape 12"/>
          <p:cNvSpPr>
            <a:spLocks noGrp="1"/>
          </p:cNvSpPr>
          <p:nvPr>
            <p:ph type="title"/>
          </p:nvPr>
        </p:nvSpPr>
        <p:spPr>
          <a:xfrm>
            <a:off x="535781" y="401836"/>
            <a:ext cx="11120438" cy="3643313"/>
          </a:xfrm>
          <a:prstGeom prst="rect">
            <a:avLst/>
          </a:prstGeom>
        </p:spPr>
        <p:txBody>
          <a:bodyPr anchor="b"/>
          <a:lstStyle>
            <a:lvl1pPr algn="ctr">
              <a:lnSpc>
                <a:spcPct val="80000"/>
              </a:lnSpc>
              <a:spcBef>
                <a:spcPts val="0"/>
              </a:spcBef>
              <a:defRPr sz="8508">
                <a:solidFill>
                  <a:srgbClr val="5C5C5C"/>
                </a:solidFill>
              </a:defRPr>
            </a:lvl1pPr>
          </a:lstStyle>
          <a:p>
            <a:r>
              <a:t>Texto del título</a:t>
            </a:r>
          </a:p>
        </p:txBody>
      </p:sp>
      <p:sp>
        <p:nvSpPr>
          <p:cNvPr id="13" name="Shape 13"/>
          <p:cNvSpPr>
            <a:spLocks noGrp="1"/>
          </p:cNvSpPr>
          <p:nvPr>
            <p:ph type="body" sz="half" idx="1"/>
          </p:nvPr>
        </p:nvSpPr>
        <p:spPr>
          <a:xfrm>
            <a:off x="535781" y="3991570"/>
            <a:ext cx="11120438" cy="2294930"/>
          </a:xfrm>
          <a:prstGeom prst="rect">
            <a:avLst/>
          </a:prstGeom>
        </p:spPr>
        <p:txBody>
          <a:bodyPr/>
          <a:lstStyle>
            <a:lvl1pPr marL="0" indent="0" algn="ctr">
              <a:lnSpc>
                <a:spcPct val="70000"/>
              </a:lnSpc>
              <a:spcBef>
                <a:spcPts val="0"/>
              </a:spcBef>
              <a:buSzTx/>
              <a:buFontTx/>
              <a:buNone/>
              <a:defRPr sz="3375">
                <a:solidFill>
                  <a:srgbClr val="747676"/>
                </a:solidFill>
                <a:latin typeface="Iowan Old Style Italic"/>
                <a:ea typeface="Iowan Old Style Italic"/>
                <a:cs typeface="Iowan Old Style Italic"/>
                <a:sym typeface="Iowan Old Style Italic"/>
              </a:defRPr>
            </a:lvl1pPr>
            <a:lvl2pPr marL="0" indent="160729" algn="ctr">
              <a:lnSpc>
                <a:spcPct val="70000"/>
              </a:lnSpc>
              <a:spcBef>
                <a:spcPts val="0"/>
              </a:spcBef>
              <a:buSzTx/>
              <a:buFontTx/>
              <a:buNone/>
              <a:defRPr sz="3375">
                <a:solidFill>
                  <a:srgbClr val="747676"/>
                </a:solidFill>
                <a:latin typeface="Iowan Old Style Italic"/>
                <a:ea typeface="Iowan Old Style Italic"/>
                <a:cs typeface="Iowan Old Style Italic"/>
                <a:sym typeface="Iowan Old Style Italic"/>
              </a:defRPr>
            </a:lvl2pPr>
            <a:lvl3pPr marL="0" indent="321457" algn="ctr">
              <a:lnSpc>
                <a:spcPct val="70000"/>
              </a:lnSpc>
              <a:spcBef>
                <a:spcPts val="0"/>
              </a:spcBef>
              <a:buSzTx/>
              <a:buFontTx/>
              <a:buNone/>
              <a:defRPr sz="3375">
                <a:solidFill>
                  <a:srgbClr val="747676"/>
                </a:solidFill>
                <a:latin typeface="Iowan Old Style Italic"/>
                <a:ea typeface="Iowan Old Style Italic"/>
                <a:cs typeface="Iowan Old Style Italic"/>
                <a:sym typeface="Iowan Old Style Italic"/>
              </a:defRPr>
            </a:lvl3pPr>
            <a:lvl4pPr marL="0" indent="482186" algn="ctr">
              <a:lnSpc>
                <a:spcPct val="70000"/>
              </a:lnSpc>
              <a:spcBef>
                <a:spcPts val="0"/>
              </a:spcBef>
              <a:buSzTx/>
              <a:buFontTx/>
              <a:buNone/>
              <a:defRPr sz="3375">
                <a:solidFill>
                  <a:srgbClr val="747676"/>
                </a:solidFill>
                <a:latin typeface="Iowan Old Style Italic"/>
                <a:ea typeface="Iowan Old Style Italic"/>
                <a:cs typeface="Iowan Old Style Italic"/>
                <a:sym typeface="Iowan Old Style Italic"/>
              </a:defRPr>
            </a:lvl4pPr>
            <a:lvl5pPr marL="0" indent="642915" algn="ctr">
              <a:lnSpc>
                <a:spcPct val="70000"/>
              </a:lnSpc>
              <a:spcBef>
                <a:spcPts val="0"/>
              </a:spcBef>
              <a:buSzTx/>
              <a:buFontTx/>
              <a:buNone/>
              <a:defRPr sz="3375">
                <a:solidFill>
                  <a:srgbClr val="747676"/>
                </a:solidFill>
                <a:latin typeface="Iowan Old Style Italic"/>
                <a:ea typeface="Iowan Old Style Italic"/>
                <a:cs typeface="Iowan Old Style Italic"/>
                <a:sym typeface="Iowan Old Style Italic"/>
              </a:defRPr>
            </a:lvl5pPr>
          </a:lstStyle>
          <a:p>
            <a:r>
              <a:t>Nivel de texto 1</a:t>
            </a:r>
          </a:p>
          <a:p>
            <a:pPr lvl="1"/>
            <a:r>
              <a:t>Nivel de texto 2</a:t>
            </a:r>
          </a:p>
          <a:p>
            <a:pPr lvl="2"/>
            <a:r>
              <a:t>Nivel de texto 3</a:t>
            </a:r>
          </a:p>
          <a:p>
            <a:pPr lvl="3"/>
            <a:r>
              <a:t>Nivel de texto 4</a:t>
            </a:r>
          </a:p>
          <a:p>
            <a:pPr lvl="4"/>
            <a:r>
              <a:t>Nivel de texto 5</a:t>
            </a:r>
          </a:p>
        </p:txBody>
      </p:sp>
      <p:sp>
        <p:nvSpPr>
          <p:cNvPr id="14" name="Shape 14"/>
          <p:cNvSpPr>
            <a:spLocks noGrp="1"/>
          </p:cNvSpPr>
          <p:nvPr>
            <p:ph type="sldNum" sz="quarter" idx="2"/>
          </p:nvPr>
        </p:nvSpPr>
        <p:spPr>
          <a:xfrm>
            <a:off x="11333018" y="6461126"/>
            <a:ext cx="290030" cy="241102"/>
          </a:xfrm>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3381935459"/>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_Título y subtítulo">
    <p:spTree>
      <p:nvGrpSpPr>
        <p:cNvPr id="1" name=""/>
        <p:cNvGrpSpPr/>
        <p:nvPr/>
      </p:nvGrpSpPr>
      <p:grpSpPr>
        <a:xfrm>
          <a:off x="0" y="0"/>
          <a:ext cx="0" cy="0"/>
          <a:chOff x="0" y="0"/>
          <a:chExt cx="0" cy="0"/>
        </a:xfrm>
      </p:grpSpPr>
      <p:sp>
        <p:nvSpPr>
          <p:cNvPr id="126" name="Shape 126"/>
          <p:cNvSpPr>
            <a:spLocks noGrp="1"/>
          </p:cNvSpPr>
          <p:nvPr>
            <p:ph type="title"/>
          </p:nvPr>
        </p:nvSpPr>
        <p:spPr>
          <a:xfrm>
            <a:off x="1190625" y="1151930"/>
            <a:ext cx="9810750" cy="2321719"/>
          </a:xfrm>
          <a:prstGeom prst="rect">
            <a:avLst/>
          </a:prstGeom>
        </p:spPr>
        <p:txBody>
          <a:bodyPr anchor="b"/>
          <a:lstStyle>
            <a:lvl1pPr algn="ctr">
              <a:spcBef>
                <a:spcPts val="0"/>
              </a:spcBef>
              <a:defRPr sz="5625" cap="none">
                <a:solidFill>
                  <a:srgbClr val="000000"/>
                </a:solidFill>
                <a:latin typeface="Helvetica Light"/>
                <a:ea typeface="Helvetica Light"/>
                <a:cs typeface="Helvetica Light"/>
                <a:sym typeface="Helvetica Light"/>
              </a:defRPr>
            </a:lvl1pPr>
          </a:lstStyle>
          <a:p>
            <a:r>
              <a:t>Texto del título</a:t>
            </a:r>
          </a:p>
        </p:txBody>
      </p:sp>
      <p:sp>
        <p:nvSpPr>
          <p:cNvPr id="127" name="Shape 127"/>
          <p:cNvSpPr>
            <a:spLocks noGrp="1"/>
          </p:cNvSpPr>
          <p:nvPr>
            <p:ph type="body" sz="quarter" idx="1"/>
          </p:nvPr>
        </p:nvSpPr>
        <p:spPr>
          <a:xfrm>
            <a:off x="1190625" y="3536156"/>
            <a:ext cx="9810750" cy="794742"/>
          </a:xfrm>
          <a:prstGeom prst="rect">
            <a:avLst/>
          </a:prstGeom>
        </p:spPr>
        <p:txBody>
          <a:bodyPr/>
          <a:lstStyle>
            <a:lvl1pPr marL="0" indent="0" algn="ctr">
              <a:spcBef>
                <a:spcPts val="0"/>
              </a:spcBef>
              <a:buSzTx/>
              <a:buFontTx/>
              <a:buNone/>
              <a:defRPr>
                <a:solidFill>
                  <a:srgbClr val="000000"/>
                </a:solidFill>
                <a:latin typeface="Helvetica Light"/>
                <a:ea typeface="Helvetica Light"/>
                <a:cs typeface="Helvetica Light"/>
                <a:sym typeface="Helvetica Light"/>
              </a:defRPr>
            </a:lvl1pPr>
            <a:lvl2pPr marL="0" indent="160729" algn="ctr">
              <a:spcBef>
                <a:spcPts val="0"/>
              </a:spcBef>
              <a:buSzTx/>
              <a:buFontTx/>
              <a:buNone/>
              <a:defRPr>
                <a:solidFill>
                  <a:srgbClr val="000000"/>
                </a:solidFill>
                <a:latin typeface="Helvetica Light"/>
                <a:ea typeface="Helvetica Light"/>
                <a:cs typeface="Helvetica Light"/>
                <a:sym typeface="Helvetica Light"/>
              </a:defRPr>
            </a:lvl2pPr>
            <a:lvl3pPr marL="0" indent="321457" algn="ctr">
              <a:spcBef>
                <a:spcPts val="0"/>
              </a:spcBef>
              <a:buSzTx/>
              <a:buFontTx/>
              <a:buNone/>
              <a:defRPr>
                <a:solidFill>
                  <a:srgbClr val="000000"/>
                </a:solidFill>
                <a:latin typeface="Helvetica Light"/>
                <a:ea typeface="Helvetica Light"/>
                <a:cs typeface="Helvetica Light"/>
                <a:sym typeface="Helvetica Light"/>
              </a:defRPr>
            </a:lvl3pPr>
            <a:lvl4pPr marL="0" indent="482186" algn="ctr">
              <a:spcBef>
                <a:spcPts val="0"/>
              </a:spcBef>
              <a:buSzTx/>
              <a:buFontTx/>
              <a:buNone/>
              <a:defRPr>
                <a:solidFill>
                  <a:srgbClr val="000000"/>
                </a:solidFill>
                <a:latin typeface="Helvetica Light"/>
                <a:ea typeface="Helvetica Light"/>
                <a:cs typeface="Helvetica Light"/>
                <a:sym typeface="Helvetica Light"/>
              </a:defRPr>
            </a:lvl4pPr>
            <a:lvl5pPr marL="0" indent="642915" algn="ctr">
              <a:spcBef>
                <a:spcPts val="0"/>
              </a:spcBef>
              <a:buSzTx/>
              <a:buFontTx/>
              <a:buNone/>
              <a:defRPr>
                <a:solidFill>
                  <a:srgbClr val="000000"/>
                </a:solidFill>
                <a:latin typeface="Helvetica Light"/>
                <a:ea typeface="Helvetica Light"/>
                <a:cs typeface="Helvetica Light"/>
                <a:sym typeface="Helvetica Light"/>
              </a:defRPr>
            </a:lvl5pPr>
          </a:lstStyle>
          <a:p>
            <a:r>
              <a:t>Nivel de texto 1</a:t>
            </a:r>
          </a:p>
          <a:p>
            <a:pPr lvl="1"/>
            <a:r>
              <a:t>Nivel de texto 2</a:t>
            </a:r>
          </a:p>
          <a:p>
            <a:pPr lvl="2"/>
            <a:r>
              <a:t>Nivel de texto 3</a:t>
            </a:r>
          </a:p>
          <a:p>
            <a:pPr lvl="3"/>
            <a:r>
              <a:t>Nivel de texto 4</a:t>
            </a:r>
          </a:p>
          <a:p>
            <a:pPr lvl="4"/>
            <a:r>
              <a:t>Nivel de texto 5</a:t>
            </a:r>
          </a:p>
        </p:txBody>
      </p:sp>
      <p:sp>
        <p:nvSpPr>
          <p:cNvPr id="128" name="Shape 128"/>
          <p:cNvSpPr>
            <a:spLocks noGrp="1"/>
          </p:cNvSpPr>
          <p:nvPr>
            <p:ph type="sldNum" sz="quarter" idx="2"/>
          </p:nvPr>
        </p:nvSpPr>
        <p:spPr>
          <a:xfrm>
            <a:off x="5917310" y="6505277"/>
            <a:ext cx="345473" cy="267891"/>
          </a:xfrm>
          <a:prstGeom prst="rect">
            <a:avLst/>
          </a:prstGeom>
        </p:spPr>
        <p:txBody>
          <a:bodyPr/>
          <a:lstStyle>
            <a:lvl1pPr algn="ctr">
              <a:defRPr sz="1266">
                <a:solidFill>
                  <a:srgbClr val="000000"/>
                </a:solidFill>
                <a:latin typeface="Helvetica Light"/>
                <a:ea typeface="Helvetica Light"/>
                <a:cs typeface="Helvetica Light"/>
                <a:sym typeface="Helvetica Light"/>
              </a:defRPr>
            </a:lvl1pPr>
          </a:lstStyle>
          <a:p>
            <a:fld id="{86CB4B4D-7CA3-9044-876B-883B54F8677D}" type="slidenum">
              <a:t>‹Nº›</a:t>
            </a:fld>
            <a:endParaRPr/>
          </a:p>
        </p:txBody>
      </p:sp>
    </p:spTree>
    <p:extLst>
      <p:ext uri="{BB962C8B-B14F-4D97-AF65-F5344CB8AC3E}">
        <p14:creationId xmlns:p14="http://schemas.microsoft.com/office/powerpoint/2010/main" val="1759286611"/>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Viñetas">
    <p:spTree>
      <p:nvGrpSpPr>
        <p:cNvPr id="1" name=""/>
        <p:cNvGrpSpPr/>
        <p:nvPr/>
      </p:nvGrpSpPr>
      <p:grpSpPr>
        <a:xfrm>
          <a:off x="0" y="0"/>
          <a:ext cx="0" cy="0"/>
          <a:chOff x="0" y="0"/>
          <a:chExt cx="0" cy="0"/>
        </a:xfrm>
      </p:grpSpPr>
      <p:sp>
        <p:nvSpPr>
          <p:cNvPr id="135" name="Shape 135"/>
          <p:cNvSpPr>
            <a:spLocks noGrp="1"/>
          </p:cNvSpPr>
          <p:nvPr>
            <p:ph type="body" idx="1"/>
          </p:nvPr>
        </p:nvSpPr>
        <p:spPr>
          <a:xfrm>
            <a:off x="892969" y="892969"/>
            <a:ext cx="10406063" cy="5072063"/>
          </a:xfrm>
          <a:prstGeom prst="rect">
            <a:avLst/>
          </a:prstGeom>
        </p:spPr>
        <p:txBody>
          <a:bodyPr anchor="ctr"/>
          <a:lstStyle>
            <a:lvl1pPr marL="312528" indent="-312528">
              <a:spcBef>
                <a:spcPts val="2953"/>
              </a:spcBef>
              <a:buFontTx/>
              <a:buChar char="•"/>
              <a:defRPr sz="2531">
                <a:solidFill>
                  <a:srgbClr val="000000"/>
                </a:solidFill>
                <a:latin typeface="Helvetica Light"/>
                <a:ea typeface="Helvetica Light"/>
                <a:cs typeface="Helvetica Light"/>
                <a:sym typeface="Helvetica Light"/>
              </a:defRPr>
            </a:lvl1pPr>
            <a:lvl2pPr marL="625056" indent="-312528">
              <a:spcBef>
                <a:spcPts val="2953"/>
              </a:spcBef>
              <a:buFontTx/>
              <a:buChar char="•"/>
              <a:defRPr sz="2531">
                <a:solidFill>
                  <a:srgbClr val="000000"/>
                </a:solidFill>
                <a:latin typeface="Helvetica Light"/>
                <a:ea typeface="Helvetica Light"/>
                <a:cs typeface="Helvetica Light"/>
                <a:sym typeface="Helvetica Light"/>
              </a:defRPr>
            </a:lvl2pPr>
            <a:lvl3pPr marL="937584" indent="-312528">
              <a:spcBef>
                <a:spcPts val="2953"/>
              </a:spcBef>
              <a:buFontTx/>
              <a:buChar char="•"/>
              <a:defRPr sz="2531">
                <a:solidFill>
                  <a:srgbClr val="000000"/>
                </a:solidFill>
                <a:latin typeface="Helvetica Light"/>
                <a:ea typeface="Helvetica Light"/>
                <a:cs typeface="Helvetica Light"/>
                <a:sym typeface="Helvetica Light"/>
              </a:defRPr>
            </a:lvl3pPr>
            <a:lvl4pPr marL="1250112" indent="-312528">
              <a:spcBef>
                <a:spcPts val="2953"/>
              </a:spcBef>
              <a:buFontTx/>
              <a:buChar char="•"/>
              <a:defRPr sz="2531">
                <a:solidFill>
                  <a:srgbClr val="000000"/>
                </a:solidFill>
                <a:latin typeface="Helvetica Light"/>
                <a:ea typeface="Helvetica Light"/>
                <a:cs typeface="Helvetica Light"/>
                <a:sym typeface="Helvetica Light"/>
              </a:defRPr>
            </a:lvl4pPr>
            <a:lvl5pPr marL="1562640" indent="-312528">
              <a:spcBef>
                <a:spcPts val="2953"/>
              </a:spcBef>
              <a:buFontTx/>
              <a:buChar char="•"/>
              <a:defRPr sz="2531">
                <a:solidFill>
                  <a:srgbClr val="000000"/>
                </a:solidFill>
                <a:latin typeface="Helvetica Light"/>
                <a:ea typeface="Helvetica Light"/>
                <a:cs typeface="Helvetica Light"/>
                <a:sym typeface="Helvetica Light"/>
              </a:defRPr>
            </a:lvl5pPr>
          </a:lstStyle>
          <a:p>
            <a:r>
              <a:t>Nivel de texto 1</a:t>
            </a:r>
          </a:p>
          <a:p>
            <a:pPr lvl="1"/>
            <a:r>
              <a:t>Nivel de texto 2</a:t>
            </a:r>
          </a:p>
          <a:p>
            <a:pPr lvl="2"/>
            <a:r>
              <a:t>Nivel de texto 3</a:t>
            </a:r>
          </a:p>
          <a:p>
            <a:pPr lvl="3"/>
            <a:r>
              <a:t>Nivel de texto 4</a:t>
            </a:r>
          </a:p>
          <a:p>
            <a:pPr lvl="4"/>
            <a:r>
              <a:t>Nivel de texto 5</a:t>
            </a:r>
          </a:p>
        </p:txBody>
      </p:sp>
      <p:sp>
        <p:nvSpPr>
          <p:cNvPr id="136" name="Shape 136"/>
          <p:cNvSpPr>
            <a:spLocks noGrp="1"/>
          </p:cNvSpPr>
          <p:nvPr>
            <p:ph type="sldNum" sz="quarter" idx="2"/>
          </p:nvPr>
        </p:nvSpPr>
        <p:spPr>
          <a:xfrm>
            <a:off x="5917310" y="6505277"/>
            <a:ext cx="345473" cy="267891"/>
          </a:xfrm>
          <a:prstGeom prst="rect">
            <a:avLst/>
          </a:prstGeom>
        </p:spPr>
        <p:txBody>
          <a:bodyPr/>
          <a:lstStyle>
            <a:lvl1pPr algn="ctr">
              <a:defRPr sz="1266">
                <a:solidFill>
                  <a:srgbClr val="000000"/>
                </a:solidFill>
                <a:latin typeface="Helvetica Light"/>
                <a:ea typeface="Helvetica Light"/>
                <a:cs typeface="Helvetica Light"/>
                <a:sym typeface="Helvetica Light"/>
              </a:defRPr>
            </a:lvl1pPr>
          </a:lstStyle>
          <a:p>
            <a:fld id="{86CB4B4D-7CA3-9044-876B-883B54F8677D}" type="slidenum">
              <a:t>‹Nº›</a:t>
            </a:fld>
            <a:endParaRPr/>
          </a:p>
        </p:txBody>
      </p:sp>
    </p:spTree>
    <p:extLst>
      <p:ext uri="{BB962C8B-B14F-4D97-AF65-F5344CB8AC3E}">
        <p14:creationId xmlns:p14="http://schemas.microsoft.com/office/powerpoint/2010/main" val="58098685"/>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ítulo (centro)">
    <p:spTree>
      <p:nvGrpSpPr>
        <p:cNvPr id="1" name=""/>
        <p:cNvGrpSpPr/>
        <p:nvPr/>
      </p:nvGrpSpPr>
      <p:grpSpPr>
        <a:xfrm>
          <a:off x="0" y="0"/>
          <a:ext cx="0" cy="0"/>
          <a:chOff x="0" y="0"/>
          <a:chExt cx="0" cy="0"/>
        </a:xfrm>
      </p:grpSpPr>
      <p:sp>
        <p:nvSpPr>
          <p:cNvPr id="152" name="Shape 152"/>
          <p:cNvSpPr>
            <a:spLocks noGrp="1"/>
          </p:cNvSpPr>
          <p:nvPr>
            <p:ph type="title"/>
          </p:nvPr>
        </p:nvSpPr>
        <p:spPr>
          <a:xfrm>
            <a:off x="1190625" y="2268141"/>
            <a:ext cx="9810750" cy="2321719"/>
          </a:xfrm>
          <a:prstGeom prst="rect">
            <a:avLst/>
          </a:prstGeom>
        </p:spPr>
        <p:txBody>
          <a:bodyPr anchor="ctr"/>
          <a:lstStyle>
            <a:lvl1pPr algn="ctr">
              <a:spcBef>
                <a:spcPts val="0"/>
              </a:spcBef>
              <a:defRPr sz="5625" cap="none">
                <a:solidFill>
                  <a:srgbClr val="000000"/>
                </a:solidFill>
                <a:latin typeface="Helvetica Light"/>
                <a:ea typeface="Helvetica Light"/>
                <a:cs typeface="Helvetica Light"/>
                <a:sym typeface="Helvetica Light"/>
              </a:defRPr>
            </a:lvl1pPr>
          </a:lstStyle>
          <a:p>
            <a:r>
              <a:t>Texto del título</a:t>
            </a:r>
          </a:p>
        </p:txBody>
      </p:sp>
      <p:sp>
        <p:nvSpPr>
          <p:cNvPr id="153" name="Shape 153"/>
          <p:cNvSpPr>
            <a:spLocks noGrp="1"/>
          </p:cNvSpPr>
          <p:nvPr>
            <p:ph type="sldNum" sz="quarter" idx="2"/>
          </p:nvPr>
        </p:nvSpPr>
        <p:spPr>
          <a:xfrm>
            <a:off x="5917310" y="6505277"/>
            <a:ext cx="345473" cy="267891"/>
          </a:xfrm>
          <a:prstGeom prst="rect">
            <a:avLst/>
          </a:prstGeom>
        </p:spPr>
        <p:txBody>
          <a:bodyPr/>
          <a:lstStyle>
            <a:lvl1pPr algn="ctr">
              <a:defRPr sz="1266">
                <a:solidFill>
                  <a:srgbClr val="000000"/>
                </a:solidFill>
                <a:latin typeface="Helvetica Light"/>
                <a:ea typeface="Helvetica Light"/>
                <a:cs typeface="Helvetica Light"/>
                <a:sym typeface="Helvetica Light"/>
              </a:defRPr>
            </a:lvl1pPr>
          </a:lstStyle>
          <a:p>
            <a:fld id="{86CB4B4D-7CA3-9044-876B-883B54F8677D}" type="slidenum">
              <a:t>‹Nº›</a:t>
            </a:fld>
            <a:endParaRPr/>
          </a:p>
        </p:txBody>
      </p:sp>
    </p:spTree>
    <p:extLst>
      <p:ext uri="{BB962C8B-B14F-4D97-AF65-F5344CB8AC3E}">
        <p14:creationId xmlns:p14="http://schemas.microsoft.com/office/powerpoint/2010/main" val="2151056152"/>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Foto">
    <p:spTree>
      <p:nvGrpSpPr>
        <p:cNvPr id="1" name=""/>
        <p:cNvGrpSpPr/>
        <p:nvPr/>
      </p:nvGrpSpPr>
      <p:grpSpPr>
        <a:xfrm>
          <a:off x="0" y="0"/>
          <a:ext cx="0" cy="0"/>
          <a:chOff x="0" y="0"/>
          <a:chExt cx="0" cy="0"/>
        </a:xfrm>
      </p:grpSpPr>
      <p:sp>
        <p:nvSpPr>
          <p:cNvPr id="177" name="Shape 177"/>
          <p:cNvSpPr>
            <a:spLocks noGrp="1"/>
          </p:cNvSpPr>
          <p:nvPr>
            <p:ph type="pic" idx="13"/>
          </p:nvPr>
        </p:nvSpPr>
        <p:spPr>
          <a:xfrm>
            <a:off x="0" y="0"/>
            <a:ext cx="12192000" cy="6858000"/>
          </a:xfrm>
          <a:prstGeom prst="rect">
            <a:avLst/>
          </a:prstGeom>
        </p:spPr>
        <p:txBody>
          <a:bodyPr lIns="91439" tIns="45719" rIns="91439" bIns="45719">
            <a:noAutofit/>
          </a:bodyPr>
          <a:lstStyle/>
          <a:p>
            <a:endParaRPr/>
          </a:p>
        </p:txBody>
      </p:sp>
      <p:sp>
        <p:nvSpPr>
          <p:cNvPr id="178" name="Shape 178"/>
          <p:cNvSpPr>
            <a:spLocks noGrp="1"/>
          </p:cNvSpPr>
          <p:nvPr>
            <p:ph type="sldNum" sz="quarter" idx="2"/>
          </p:nvPr>
        </p:nvSpPr>
        <p:spPr>
          <a:xfrm>
            <a:off x="5917310" y="6505277"/>
            <a:ext cx="345473" cy="267891"/>
          </a:xfrm>
          <a:prstGeom prst="rect">
            <a:avLst/>
          </a:prstGeom>
        </p:spPr>
        <p:txBody>
          <a:bodyPr/>
          <a:lstStyle>
            <a:lvl1pPr algn="ctr">
              <a:defRPr sz="1266">
                <a:solidFill>
                  <a:srgbClr val="000000"/>
                </a:solidFill>
                <a:latin typeface="Helvetica Light"/>
                <a:ea typeface="Helvetica Light"/>
                <a:cs typeface="Helvetica Light"/>
                <a:sym typeface="Helvetica Light"/>
              </a:defRPr>
            </a:lvl1pPr>
          </a:lstStyle>
          <a:p>
            <a:fld id="{86CB4B4D-7CA3-9044-876B-883B54F8677D}" type="slidenum">
              <a:t>‹Nº›</a:t>
            </a:fld>
            <a:endParaRPr/>
          </a:p>
        </p:txBody>
      </p:sp>
    </p:spTree>
    <p:extLst>
      <p:ext uri="{BB962C8B-B14F-4D97-AF65-F5344CB8AC3E}">
        <p14:creationId xmlns:p14="http://schemas.microsoft.com/office/powerpoint/2010/main" val="379725841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443EE6-093D-444D-A6D1-E4A224B12214}"/>
              </a:ext>
            </a:extLst>
          </p:cNvPr>
          <p:cNvSpPr>
            <a:spLocks noGrp="1"/>
          </p:cNvSpPr>
          <p:nvPr>
            <p:ph type="title"/>
          </p:nvPr>
        </p:nvSpPr>
        <p:spPr>
          <a:xfrm>
            <a:off x="3693694" y="288757"/>
            <a:ext cx="8498305" cy="1094875"/>
          </a:xfrm>
        </p:spPr>
        <p:txBody>
          <a:bodyPr>
            <a:normAutofit/>
          </a:bodyPr>
          <a:lstStyle>
            <a:lvl1pPr>
              <a:defRPr sz="3200"/>
            </a:lvl1pPr>
          </a:lstStyle>
          <a:p>
            <a:r>
              <a:rPr lang="es-ES"/>
              <a:t>Haga clic para modificar el estilo de título del patrón</a:t>
            </a:r>
            <a:endParaRPr lang="es-ES" dirty="0"/>
          </a:p>
        </p:txBody>
      </p:sp>
      <p:sp>
        <p:nvSpPr>
          <p:cNvPr id="3" name="Marcador de contenido 2">
            <a:extLst>
              <a:ext uri="{FF2B5EF4-FFF2-40B4-BE49-F238E27FC236}">
                <a16:creationId xmlns:a16="http://schemas.microsoft.com/office/drawing/2014/main" id="{415A50E7-D76F-FF4B-A4A3-C03E940DD2F1}"/>
              </a:ext>
            </a:extLst>
          </p:cNvPr>
          <p:cNvSpPr>
            <a:spLocks noGrp="1"/>
          </p:cNvSpPr>
          <p:nvPr>
            <p:ph idx="1"/>
          </p:nvPr>
        </p:nvSpPr>
        <p:spPr/>
        <p:txBody>
          <a:bodyPr/>
          <a:lstStyle>
            <a:lvl1pPr marL="0" indent="0" algn="just">
              <a:buNone/>
              <a:defRPr>
                <a:latin typeface="Eurostile" panose="020B0504020202050204" pitchFamily="34" charset="77"/>
              </a:defRPr>
            </a:lvl1pPr>
            <a:lvl2pPr>
              <a:defRPr>
                <a:latin typeface="Eurostile" panose="020B0504020202050204" pitchFamily="34" charset="77"/>
              </a:defRPr>
            </a:lvl2pPr>
            <a:lvl3pPr>
              <a:defRPr>
                <a:latin typeface="Eurostile" panose="020B0504020202050204" pitchFamily="34" charset="77"/>
              </a:defRPr>
            </a:lvl3pPr>
            <a:lvl4pPr>
              <a:defRPr>
                <a:latin typeface="Eurostile" panose="020B0504020202050204" pitchFamily="34" charset="77"/>
              </a:defRPr>
            </a:lvl4pPr>
            <a:lvl5pPr>
              <a:defRPr>
                <a:latin typeface="Eurostile" panose="020B0504020202050204" pitchFamily="34" charset="77"/>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4" name="Marcador de fecha 3">
            <a:extLst>
              <a:ext uri="{FF2B5EF4-FFF2-40B4-BE49-F238E27FC236}">
                <a16:creationId xmlns:a16="http://schemas.microsoft.com/office/drawing/2014/main" id="{D0C7DED9-2678-244F-951D-5D1484E26188}"/>
              </a:ext>
            </a:extLst>
          </p:cNvPr>
          <p:cNvSpPr>
            <a:spLocks noGrp="1"/>
          </p:cNvSpPr>
          <p:nvPr>
            <p:ph type="dt" sz="half" idx="10"/>
          </p:nvPr>
        </p:nvSpPr>
        <p:spPr/>
        <p:txBody>
          <a:bodyPr/>
          <a:lstStyle/>
          <a:p>
            <a:endParaRPr lang="es-ES"/>
          </a:p>
        </p:txBody>
      </p:sp>
      <p:sp>
        <p:nvSpPr>
          <p:cNvPr id="5" name="Marcador de pie de página 4">
            <a:extLst>
              <a:ext uri="{FF2B5EF4-FFF2-40B4-BE49-F238E27FC236}">
                <a16:creationId xmlns:a16="http://schemas.microsoft.com/office/drawing/2014/main" id="{D122E3A1-D6D5-D147-B1AB-922392068AA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9C60C51-532C-324B-BF44-B36945F8E9EC}"/>
              </a:ext>
            </a:extLst>
          </p:cNvPr>
          <p:cNvSpPr>
            <a:spLocks noGrp="1"/>
          </p:cNvSpPr>
          <p:nvPr>
            <p:ph type="sldNum" sz="quarter" idx="12"/>
          </p:nvPr>
        </p:nvSpPr>
        <p:spPr/>
        <p:txBody>
          <a:bodyPr/>
          <a:lstStyle/>
          <a:p>
            <a:fld id="{06B2DB42-5270-C344-A934-DE1A6772A6D0}" type="slidenum">
              <a:rPr lang="es-ES" smtClean="0"/>
              <a:t>‹Nº›</a:t>
            </a:fld>
            <a:endParaRPr lang="es-ES"/>
          </a:p>
        </p:txBody>
      </p:sp>
    </p:spTree>
    <p:extLst>
      <p:ext uri="{BB962C8B-B14F-4D97-AF65-F5344CB8AC3E}">
        <p14:creationId xmlns:p14="http://schemas.microsoft.com/office/powerpoint/2010/main" val="1355962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D6240A-2EA9-4D46-BD0D-5B5949013541}"/>
              </a:ext>
            </a:extLst>
          </p:cNvPr>
          <p:cNvSpPr>
            <a:spLocks noGrp="1"/>
          </p:cNvSpPr>
          <p:nvPr>
            <p:ph type="title"/>
          </p:nvPr>
        </p:nvSpPr>
        <p:spPr>
          <a:xfrm>
            <a:off x="831850" y="1709738"/>
            <a:ext cx="10515600" cy="2852737"/>
          </a:xfrm>
        </p:spPr>
        <p:txBody>
          <a:bodyPr anchor="b"/>
          <a:lstStyle>
            <a:lvl1pPr>
              <a:defRPr sz="6000">
                <a:latin typeface="Eurostile" panose="020B0504020202050204" pitchFamily="34" charset="77"/>
              </a:defRPr>
            </a:lvl1pPr>
          </a:lstStyle>
          <a:p>
            <a:r>
              <a:rPr lang="es-ES"/>
              <a:t>Haga clic para modificar el estilo de título del patrón</a:t>
            </a:r>
            <a:endParaRPr lang="es-ES" dirty="0"/>
          </a:p>
        </p:txBody>
      </p:sp>
      <p:sp>
        <p:nvSpPr>
          <p:cNvPr id="3" name="Marcador de texto 2">
            <a:extLst>
              <a:ext uri="{FF2B5EF4-FFF2-40B4-BE49-F238E27FC236}">
                <a16:creationId xmlns:a16="http://schemas.microsoft.com/office/drawing/2014/main" id="{342B4ADA-7EFE-FC44-A9EB-2D4E8C1F8E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16D0FF02-8EB4-6041-8DA7-ED8DD5214539}"/>
              </a:ext>
            </a:extLst>
          </p:cNvPr>
          <p:cNvSpPr>
            <a:spLocks noGrp="1"/>
          </p:cNvSpPr>
          <p:nvPr>
            <p:ph type="dt" sz="half" idx="10"/>
          </p:nvPr>
        </p:nvSpPr>
        <p:spPr/>
        <p:txBody>
          <a:bodyPr/>
          <a:lstStyle/>
          <a:p>
            <a:endParaRPr lang="es-ES"/>
          </a:p>
        </p:txBody>
      </p:sp>
      <p:sp>
        <p:nvSpPr>
          <p:cNvPr id="5" name="Marcador de pie de página 4">
            <a:extLst>
              <a:ext uri="{FF2B5EF4-FFF2-40B4-BE49-F238E27FC236}">
                <a16:creationId xmlns:a16="http://schemas.microsoft.com/office/drawing/2014/main" id="{0B6E25B2-BD94-D54E-ABDA-74EFA248F81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789E334-90AF-FC43-9A88-3931D150DEF7}"/>
              </a:ext>
            </a:extLst>
          </p:cNvPr>
          <p:cNvSpPr>
            <a:spLocks noGrp="1"/>
          </p:cNvSpPr>
          <p:nvPr>
            <p:ph type="sldNum" sz="quarter" idx="12"/>
          </p:nvPr>
        </p:nvSpPr>
        <p:spPr/>
        <p:txBody>
          <a:bodyPr/>
          <a:lstStyle/>
          <a:p>
            <a:fld id="{06B2DB42-5270-C344-A934-DE1A6772A6D0}" type="slidenum">
              <a:rPr lang="es-ES" smtClean="0"/>
              <a:t>‹Nº›</a:t>
            </a:fld>
            <a:endParaRPr lang="es-ES"/>
          </a:p>
        </p:txBody>
      </p:sp>
    </p:spTree>
    <p:extLst>
      <p:ext uri="{BB962C8B-B14F-4D97-AF65-F5344CB8AC3E}">
        <p14:creationId xmlns:p14="http://schemas.microsoft.com/office/powerpoint/2010/main" val="2656336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8001E9-4296-6546-9981-36CAAB6F8202}"/>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1CB06EE2-208D-2147-AC14-8053E6EBE0E3}"/>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5F33465E-497F-2C43-B240-2CD54DDC0EBD}"/>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23DD91A3-E77A-CF41-BC01-56F9404A3126}"/>
              </a:ext>
            </a:extLst>
          </p:cNvPr>
          <p:cNvSpPr>
            <a:spLocks noGrp="1"/>
          </p:cNvSpPr>
          <p:nvPr>
            <p:ph type="dt" sz="half" idx="10"/>
          </p:nvPr>
        </p:nvSpPr>
        <p:spPr/>
        <p:txBody>
          <a:bodyPr/>
          <a:lstStyle/>
          <a:p>
            <a:endParaRPr lang="es-ES"/>
          </a:p>
        </p:txBody>
      </p:sp>
      <p:sp>
        <p:nvSpPr>
          <p:cNvPr id="6" name="Marcador de pie de página 5">
            <a:extLst>
              <a:ext uri="{FF2B5EF4-FFF2-40B4-BE49-F238E27FC236}">
                <a16:creationId xmlns:a16="http://schemas.microsoft.com/office/drawing/2014/main" id="{E2F81AAE-78DD-FB49-82E6-007B11F1D19D}"/>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E2B1293C-FE30-0646-B436-741824937CE5}"/>
              </a:ext>
            </a:extLst>
          </p:cNvPr>
          <p:cNvSpPr>
            <a:spLocks noGrp="1"/>
          </p:cNvSpPr>
          <p:nvPr>
            <p:ph type="sldNum" sz="quarter" idx="12"/>
          </p:nvPr>
        </p:nvSpPr>
        <p:spPr/>
        <p:txBody>
          <a:bodyPr/>
          <a:lstStyle/>
          <a:p>
            <a:fld id="{06B2DB42-5270-C344-A934-DE1A6772A6D0}" type="slidenum">
              <a:rPr lang="es-ES" smtClean="0"/>
              <a:t>‹Nº›</a:t>
            </a:fld>
            <a:endParaRPr lang="es-ES"/>
          </a:p>
        </p:txBody>
      </p:sp>
    </p:spTree>
    <p:extLst>
      <p:ext uri="{BB962C8B-B14F-4D97-AF65-F5344CB8AC3E}">
        <p14:creationId xmlns:p14="http://schemas.microsoft.com/office/powerpoint/2010/main" val="1484240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3D2392-3BAA-984A-99EA-0F94ADF283A4}"/>
              </a:ext>
            </a:extLst>
          </p:cNvPr>
          <p:cNvSpPr>
            <a:spLocks noGrp="1"/>
          </p:cNvSpPr>
          <p:nvPr>
            <p:ph type="title"/>
          </p:nvPr>
        </p:nvSpPr>
        <p:spPr>
          <a:xfrm>
            <a:off x="838200" y="1455821"/>
            <a:ext cx="10515600" cy="1010986"/>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A050DC0A-8375-954A-8F6C-3223B2B17FD3}"/>
              </a:ext>
            </a:extLst>
          </p:cNvPr>
          <p:cNvSpPr>
            <a:spLocks noGrp="1"/>
          </p:cNvSpPr>
          <p:nvPr>
            <p:ph type="body" idx="1"/>
          </p:nvPr>
        </p:nvSpPr>
        <p:spPr>
          <a:xfrm>
            <a:off x="839788" y="243839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4FA724E2-4C65-CD40-A53A-6E75894760AF}"/>
              </a:ext>
            </a:extLst>
          </p:cNvPr>
          <p:cNvSpPr>
            <a:spLocks noGrp="1"/>
          </p:cNvSpPr>
          <p:nvPr>
            <p:ph sz="half" idx="2"/>
          </p:nvPr>
        </p:nvSpPr>
        <p:spPr>
          <a:xfrm>
            <a:off x="839788" y="3428999"/>
            <a:ext cx="5157787" cy="276066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8E7E6A82-4ABF-124A-ACDC-5C8C0230479E}"/>
              </a:ext>
            </a:extLst>
          </p:cNvPr>
          <p:cNvSpPr>
            <a:spLocks noGrp="1"/>
          </p:cNvSpPr>
          <p:nvPr>
            <p:ph type="body" sz="quarter" idx="3"/>
          </p:nvPr>
        </p:nvSpPr>
        <p:spPr>
          <a:xfrm>
            <a:off x="6169024" y="243839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A21B4B00-CA77-5B41-A5FA-2A71E6D7EA4C}"/>
              </a:ext>
            </a:extLst>
          </p:cNvPr>
          <p:cNvSpPr>
            <a:spLocks noGrp="1"/>
          </p:cNvSpPr>
          <p:nvPr>
            <p:ph sz="quarter" idx="4"/>
          </p:nvPr>
        </p:nvSpPr>
        <p:spPr>
          <a:xfrm>
            <a:off x="6172200" y="3428999"/>
            <a:ext cx="5183188" cy="276066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7" name="Marcador de fecha 6">
            <a:extLst>
              <a:ext uri="{FF2B5EF4-FFF2-40B4-BE49-F238E27FC236}">
                <a16:creationId xmlns:a16="http://schemas.microsoft.com/office/drawing/2014/main" id="{AACE37A2-036A-A549-8770-565318FB605C}"/>
              </a:ext>
            </a:extLst>
          </p:cNvPr>
          <p:cNvSpPr>
            <a:spLocks noGrp="1"/>
          </p:cNvSpPr>
          <p:nvPr>
            <p:ph type="dt" sz="half" idx="10"/>
          </p:nvPr>
        </p:nvSpPr>
        <p:spPr/>
        <p:txBody>
          <a:bodyPr/>
          <a:lstStyle/>
          <a:p>
            <a:endParaRPr lang="es-ES"/>
          </a:p>
        </p:txBody>
      </p:sp>
      <p:sp>
        <p:nvSpPr>
          <p:cNvPr id="8" name="Marcador de pie de página 7">
            <a:extLst>
              <a:ext uri="{FF2B5EF4-FFF2-40B4-BE49-F238E27FC236}">
                <a16:creationId xmlns:a16="http://schemas.microsoft.com/office/drawing/2014/main" id="{16403C2E-596D-A74F-B561-F65B8C846581}"/>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C8F70176-1653-CF42-8397-40CD7561C0E3}"/>
              </a:ext>
            </a:extLst>
          </p:cNvPr>
          <p:cNvSpPr>
            <a:spLocks noGrp="1"/>
          </p:cNvSpPr>
          <p:nvPr>
            <p:ph type="sldNum" sz="quarter" idx="12"/>
          </p:nvPr>
        </p:nvSpPr>
        <p:spPr/>
        <p:txBody>
          <a:bodyPr/>
          <a:lstStyle/>
          <a:p>
            <a:fld id="{06B2DB42-5270-C344-A934-DE1A6772A6D0}" type="slidenum">
              <a:rPr lang="es-ES" smtClean="0"/>
              <a:t>‹Nº›</a:t>
            </a:fld>
            <a:endParaRPr lang="es-ES"/>
          </a:p>
        </p:txBody>
      </p:sp>
    </p:spTree>
    <p:extLst>
      <p:ext uri="{BB962C8B-B14F-4D97-AF65-F5344CB8AC3E}">
        <p14:creationId xmlns:p14="http://schemas.microsoft.com/office/powerpoint/2010/main" val="5834673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001B05-DE82-AE41-B1D0-9C099D0F8BAC}"/>
              </a:ext>
            </a:extLst>
          </p:cNvPr>
          <p:cNvSpPr>
            <a:spLocks noGrp="1"/>
          </p:cNvSpPr>
          <p:nvPr>
            <p:ph type="title"/>
          </p:nvPr>
        </p:nvSpPr>
        <p:spPr/>
        <p:txBody>
          <a:bodyPr/>
          <a:lstStyle/>
          <a:p>
            <a:r>
              <a:rPr lang="es-ES"/>
              <a:t>Haga clic para modificar el estilo de título del patrón</a:t>
            </a:r>
            <a:endParaRPr lang="es-ES" dirty="0"/>
          </a:p>
        </p:txBody>
      </p:sp>
      <p:sp>
        <p:nvSpPr>
          <p:cNvPr id="3" name="Marcador de fecha 2">
            <a:extLst>
              <a:ext uri="{FF2B5EF4-FFF2-40B4-BE49-F238E27FC236}">
                <a16:creationId xmlns:a16="http://schemas.microsoft.com/office/drawing/2014/main" id="{26D2F048-848A-D442-BF3A-1A9B9CDEAF1B}"/>
              </a:ext>
            </a:extLst>
          </p:cNvPr>
          <p:cNvSpPr>
            <a:spLocks noGrp="1"/>
          </p:cNvSpPr>
          <p:nvPr>
            <p:ph type="dt" sz="half" idx="10"/>
          </p:nvPr>
        </p:nvSpPr>
        <p:spPr/>
        <p:txBody>
          <a:bodyPr/>
          <a:lstStyle/>
          <a:p>
            <a:endParaRPr lang="es-ES"/>
          </a:p>
        </p:txBody>
      </p:sp>
      <p:sp>
        <p:nvSpPr>
          <p:cNvPr id="4" name="Marcador de pie de página 3">
            <a:extLst>
              <a:ext uri="{FF2B5EF4-FFF2-40B4-BE49-F238E27FC236}">
                <a16:creationId xmlns:a16="http://schemas.microsoft.com/office/drawing/2014/main" id="{12ED81E8-E346-B048-8409-4504A8217571}"/>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4A6DB920-8684-8444-972D-565D4A39ECD7}"/>
              </a:ext>
            </a:extLst>
          </p:cNvPr>
          <p:cNvSpPr>
            <a:spLocks noGrp="1"/>
          </p:cNvSpPr>
          <p:nvPr>
            <p:ph type="sldNum" sz="quarter" idx="12"/>
          </p:nvPr>
        </p:nvSpPr>
        <p:spPr/>
        <p:txBody>
          <a:bodyPr/>
          <a:lstStyle/>
          <a:p>
            <a:fld id="{06B2DB42-5270-C344-A934-DE1A6772A6D0}" type="slidenum">
              <a:rPr lang="es-ES" smtClean="0"/>
              <a:t>‹Nº›</a:t>
            </a:fld>
            <a:endParaRPr lang="es-ES"/>
          </a:p>
        </p:txBody>
      </p:sp>
    </p:spTree>
    <p:extLst>
      <p:ext uri="{BB962C8B-B14F-4D97-AF65-F5344CB8AC3E}">
        <p14:creationId xmlns:p14="http://schemas.microsoft.com/office/powerpoint/2010/main" val="707410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8239353-79CB-ED47-B4E3-B9081707B703}"/>
              </a:ext>
            </a:extLst>
          </p:cNvPr>
          <p:cNvSpPr>
            <a:spLocks noGrp="1"/>
          </p:cNvSpPr>
          <p:nvPr>
            <p:ph type="dt" sz="half" idx="10"/>
          </p:nvPr>
        </p:nvSpPr>
        <p:spPr/>
        <p:txBody>
          <a:bodyPr/>
          <a:lstStyle/>
          <a:p>
            <a:endParaRPr lang="es-ES"/>
          </a:p>
        </p:txBody>
      </p:sp>
      <p:sp>
        <p:nvSpPr>
          <p:cNvPr id="3" name="Marcador de pie de página 2">
            <a:extLst>
              <a:ext uri="{FF2B5EF4-FFF2-40B4-BE49-F238E27FC236}">
                <a16:creationId xmlns:a16="http://schemas.microsoft.com/office/drawing/2014/main" id="{8F79A372-FB10-D843-892F-4DEF355441FE}"/>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893DD626-6484-B84D-AC2E-E65666AF057E}"/>
              </a:ext>
            </a:extLst>
          </p:cNvPr>
          <p:cNvSpPr>
            <a:spLocks noGrp="1"/>
          </p:cNvSpPr>
          <p:nvPr>
            <p:ph type="sldNum" sz="quarter" idx="12"/>
          </p:nvPr>
        </p:nvSpPr>
        <p:spPr/>
        <p:txBody>
          <a:bodyPr/>
          <a:lstStyle/>
          <a:p>
            <a:fld id="{06B2DB42-5270-C344-A934-DE1A6772A6D0}" type="slidenum">
              <a:rPr lang="es-ES" smtClean="0"/>
              <a:t>‹Nº›</a:t>
            </a:fld>
            <a:endParaRPr lang="es-ES"/>
          </a:p>
        </p:txBody>
      </p:sp>
    </p:spTree>
    <p:extLst>
      <p:ext uri="{BB962C8B-B14F-4D97-AF65-F5344CB8AC3E}">
        <p14:creationId xmlns:p14="http://schemas.microsoft.com/office/powerpoint/2010/main" val="555280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6E2997-8E40-144B-8D30-246A53F9352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F5C63EBB-BF48-BA4C-9A12-A8D4B40F5A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2C73F1EB-F29F-CB4B-B4E3-42CCCDD448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593CF8A-67CF-4843-A743-80DF913E0D2C}"/>
              </a:ext>
            </a:extLst>
          </p:cNvPr>
          <p:cNvSpPr>
            <a:spLocks noGrp="1"/>
          </p:cNvSpPr>
          <p:nvPr>
            <p:ph type="dt" sz="half" idx="10"/>
          </p:nvPr>
        </p:nvSpPr>
        <p:spPr/>
        <p:txBody>
          <a:bodyPr/>
          <a:lstStyle/>
          <a:p>
            <a:endParaRPr lang="es-ES"/>
          </a:p>
        </p:txBody>
      </p:sp>
      <p:sp>
        <p:nvSpPr>
          <p:cNvPr id="6" name="Marcador de pie de página 5">
            <a:extLst>
              <a:ext uri="{FF2B5EF4-FFF2-40B4-BE49-F238E27FC236}">
                <a16:creationId xmlns:a16="http://schemas.microsoft.com/office/drawing/2014/main" id="{3E9FF51B-9C85-CD48-A2D5-97CBC68514CA}"/>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0658F27C-498D-A74F-9337-D18020976FDA}"/>
              </a:ext>
            </a:extLst>
          </p:cNvPr>
          <p:cNvSpPr>
            <a:spLocks noGrp="1"/>
          </p:cNvSpPr>
          <p:nvPr>
            <p:ph type="sldNum" sz="quarter" idx="12"/>
          </p:nvPr>
        </p:nvSpPr>
        <p:spPr/>
        <p:txBody>
          <a:bodyPr/>
          <a:lstStyle/>
          <a:p>
            <a:fld id="{06B2DB42-5270-C344-A934-DE1A6772A6D0}" type="slidenum">
              <a:rPr lang="es-ES" smtClean="0"/>
              <a:t>‹Nº›</a:t>
            </a:fld>
            <a:endParaRPr lang="es-ES"/>
          </a:p>
        </p:txBody>
      </p:sp>
    </p:spTree>
    <p:extLst>
      <p:ext uri="{BB962C8B-B14F-4D97-AF65-F5344CB8AC3E}">
        <p14:creationId xmlns:p14="http://schemas.microsoft.com/office/powerpoint/2010/main" val="1546160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26E0AF-2B54-F943-A219-3D363ED1674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C623AF62-CC69-3B49-9E1A-55F75C4D23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p>
        </p:txBody>
      </p:sp>
      <p:sp>
        <p:nvSpPr>
          <p:cNvPr id="4" name="Marcador de texto 3">
            <a:extLst>
              <a:ext uri="{FF2B5EF4-FFF2-40B4-BE49-F238E27FC236}">
                <a16:creationId xmlns:a16="http://schemas.microsoft.com/office/drawing/2014/main" id="{B0B13973-D8F9-C842-98E1-D32392C240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90A0809-C671-914B-B58A-4C24BCE84397}"/>
              </a:ext>
            </a:extLst>
          </p:cNvPr>
          <p:cNvSpPr>
            <a:spLocks noGrp="1"/>
          </p:cNvSpPr>
          <p:nvPr>
            <p:ph type="dt" sz="half" idx="10"/>
          </p:nvPr>
        </p:nvSpPr>
        <p:spPr/>
        <p:txBody>
          <a:bodyPr/>
          <a:lstStyle/>
          <a:p>
            <a:endParaRPr lang="es-ES"/>
          </a:p>
        </p:txBody>
      </p:sp>
      <p:sp>
        <p:nvSpPr>
          <p:cNvPr id="6" name="Marcador de pie de página 5">
            <a:extLst>
              <a:ext uri="{FF2B5EF4-FFF2-40B4-BE49-F238E27FC236}">
                <a16:creationId xmlns:a16="http://schemas.microsoft.com/office/drawing/2014/main" id="{7F231403-6D3B-2549-BE66-276735B401A1}"/>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1557012C-45A4-D447-BD96-1EE025F30DF5}"/>
              </a:ext>
            </a:extLst>
          </p:cNvPr>
          <p:cNvSpPr>
            <a:spLocks noGrp="1"/>
          </p:cNvSpPr>
          <p:nvPr>
            <p:ph type="sldNum" sz="quarter" idx="12"/>
          </p:nvPr>
        </p:nvSpPr>
        <p:spPr/>
        <p:txBody>
          <a:bodyPr/>
          <a:lstStyle/>
          <a:p>
            <a:fld id="{06B2DB42-5270-C344-A934-DE1A6772A6D0}" type="slidenum">
              <a:rPr lang="es-ES" smtClean="0"/>
              <a:t>‹Nº›</a:t>
            </a:fld>
            <a:endParaRPr lang="es-ES"/>
          </a:p>
        </p:txBody>
      </p:sp>
    </p:spTree>
    <p:extLst>
      <p:ext uri="{BB962C8B-B14F-4D97-AF65-F5344CB8AC3E}">
        <p14:creationId xmlns:p14="http://schemas.microsoft.com/office/powerpoint/2010/main" val="20405896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172025DE-DFF3-2943-BF75-B39BF1DF78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Marcador de fecha 3">
            <a:extLst>
              <a:ext uri="{FF2B5EF4-FFF2-40B4-BE49-F238E27FC236}">
                <a16:creationId xmlns:a16="http://schemas.microsoft.com/office/drawing/2014/main" id="{C890EB3F-4F7B-434A-96BA-8FB4281011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ES"/>
          </a:p>
        </p:txBody>
      </p:sp>
      <p:sp>
        <p:nvSpPr>
          <p:cNvPr id="5" name="Marcador de pie de página 4">
            <a:extLst>
              <a:ext uri="{FF2B5EF4-FFF2-40B4-BE49-F238E27FC236}">
                <a16:creationId xmlns:a16="http://schemas.microsoft.com/office/drawing/2014/main" id="{AF882165-5C0F-5046-AC28-0D22CA3EF7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045E2CDF-0EE1-044C-8913-4E88A2C9B7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B2DB42-5270-C344-A934-DE1A6772A6D0}" type="slidenum">
              <a:rPr lang="es-ES" smtClean="0"/>
              <a:t>‹Nº›</a:t>
            </a:fld>
            <a:endParaRPr lang="es-ES"/>
          </a:p>
        </p:txBody>
      </p:sp>
      <p:pic>
        <p:nvPicPr>
          <p:cNvPr id="7" name="Picture 3">
            <a:extLst>
              <a:ext uri="{FF2B5EF4-FFF2-40B4-BE49-F238E27FC236}">
                <a16:creationId xmlns:a16="http://schemas.microsoft.com/office/drawing/2014/main" id="{57788044-936D-104C-874C-A4F128942F10}"/>
              </a:ext>
            </a:extLst>
          </p:cNvPr>
          <p:cNvPicPr>
            <a:picLocks noChangeAspect="1" noChangeArrowheads="1"/>
          </p:cNvPicPr>
          <p:nvPr/>
        </p:nvPicPr>
        <p:blipFill>
          <a:blip r:embed="rId18"/>
          <a:srcRect/>
          <a:stretch>
            <a:fillRect/>
          </a:stretch>
        </p:blipFill>
        <p:spPr bwMode="auto">
          <a:xfrm>
            <a:off x="0" y="-3175"/>
            <a:ext cx="12192000" cy="1828800"/>
          </a:xfrm>
          <a:prstGeom prst="rect">
            <a:avLst/>
          </a:prstGeom>
          <a:noFill/>
          <a:ln w="9525">
            <a:noFill/>
            <a:miter lim="800000"/>
            <a:headEnd/>
            <a:tailEnd/>
          </a:ln>
          <a:effectLst/>
        </p:spPr>
      </p:pic>
      <p:pic>
        <p:nvPicPr>
          <p:cNvPr id="8" name="Picture 5">
            <a:extLst>
              <a:ext uri="{FF2B5EF4-FFF2-40B4-BE49-F238E27FC236}">
                <a16:creationId xmlns:a16="http://schemas.microsoft.com/office/drawing/2014/main" id="{95E84818-AC75-0B42-BD01-BE1B7D6AA3FF}"/>
              </a:ext>
            </a:extLst>
          </p:cNvPr>
          <p:cNvPicPr>
            <a:picLocks noChangeAspect="1" noChangeArrowheads="1"/>
          </p:cNvPicPr>
          <p:nvPr/>
        </p:nvPicPr>
        <p:blipFill>
          <a:blip r:embed="rId19"/>
          <a:srcRect/>
          <a:stretch>
            <a:fillRect/>
          </a:stretch>
        </p:blipFill>
        <p:spPr bwMode="auto">
          <a:xfrm>
            <a:off x="838200" y="418739"/>
            <a:ext cx="2271712" cy="715097"/>
          </a:xfrm>
          <a:prstGeom prst="rect">
            <a:avLst/>
          </a:prstGeom>
          <a:noFill/>
          <a:ln w="9525">
            <a:noFill/>
            <a:miter lim="800000"/>
            <a:headEnd/>
            <a:tailEnd/>
          </a:ln>
          <a:effectLst/>
        </p:spPr>
      </p:pic>
      <p:sp>
        <p:nvSpPr>
          <p:cNvPr id="2" name="Marcador de título 1">
            <a:extLst>
              <a:ext uri="{FF2B5EF4-FFF2-40B4-BE49-F238E27FC236}">
                <a16:creationId xmlns:a16="http://schemas.microsoft.com/office/drawing/2014/main" id="{3B6FB5D2-9FC7-5541-AB22-5EFB23F32286}"/>
              </a:ext>
            </a:extLst>
          </p:cNvPr>
          <p:cNvSpPr>
            <a:spLocks noGrp="1"/>
          </p:cNvSpPr>
          <p:nvPr>
            <p:ph type="title"/>
          </p:nvPr>
        </p:nvSpPr>
        <p:spPr>
          <a:xfrm>
            <a:off x="3948112" y="365126"/>
            <a:ext cx="7782676" cy="970380"/>
          </a:xfrm>
          <a:prstGeom prst="rect">
            <a:avLst/>
          </a:prstGeom>
        </p:spPr>
        <p:txBody>
          <a:bodyPr vert="horz" lIns="91440" tIns="45720" rIns="91440" bIns="45720" rtlCol="0" anchor="ctr">
            <a:normAutofit/>
          </a:bodyPr>
          <a:lstStyle/>
          <a:p>
            <a:r>
              <a:rPr lang="es-ES" dirty="0"/>
              <a:t>Haga clic para modificar el estilo de título del patrón</a:t>
            </a:r>
          </a:p>
        </p:txBody>
      </p:sp>
    </p:spTree>
    <p:extLst>
      <p:ext uri="{BB962C8B-B14F-4D97-AF65-F5344CB8AC3E}">
        <p14:creationId xmlns:p14="http://schemas.microsoft.com/office/powerpoint/2010/main" val="33321272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7" r:id="rId16"/>
  </p:sldLayoutIdLst>
  <p:hf hdr="0" ftr="0" dt="0"/>
  <p:txStyles>
    <p:titleStyle>
      <a:lvl1pPr algn="l" defTabSz="914400" rtl="0" eaLnBrk="1" latinLnBrk="0" hangingPunct="1">
        <a:lnSpc>
          <a:spcPct val="90000"/>
        </a:lnSpc>
        <a:spcBef>
          <a:spcPct val="0"/>
        </a:spcBef>
        <a:buNone/>
        <a:defRPr sz="3200" b="1" kern="1200">
          <a:solidFill>
            <a:schemeClr val="bg1"/>
          </a:solidFill>
          <a:latin typeface="Eurostile" panose="020B0504020202050204" pitchFamily="34"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Eurostile" panose="020B0504020202050204"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urostile" panose="020B0504020202050204"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Eurostile" panose="020B0504020202050204"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Eurostile" panose="020B0504020202050204"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Eurostile" panose="020B050402020205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adrian.cabedo@uv.es" TargetMode="Externa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corpusameresco.com/" TargetMode="External"/><Relationship Id="rId2" Type="http://schemas.openxmlformats.org/officeDocument/2006/relationships/hyperlink" Target="http://www.esvaratenuacion.e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doi.org/10.7764/onomazein.28.21" TargetMode="External"/><Relationship Id="rId2" Type="http://schemas.openxmlformats.org/officeDocument/2006/relationships/hyperlink" Target="https://doi.org/10.1016/j.pragma.2021.07.002"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doi.org/10.1016/j.pragma.2021.05.028"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av"/><Relationship Id="rId1" Type="http://schemas.microsoft.com/office/2007/relationships/media" Target="../media/media3.wav"/><Relationship Id="rId5" Type="http://schemas.openxmlformats.org/officeDocument/2006/relationships/image" Target="../media/image4.png"/><Relationship Id="rId4" Type="http://schemas.openxmlformats.org/officeDocument/2006/relationships/image" Target="../media/image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4.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4.wav"/><Relationship Id="rId1" Type="http://schemas.microsoft.com/office/2007/relationships/media" Target="../media/media4.wav"/><Relationship Id="rId5" Type="http://schemas.openxmlformats.org/officeDocument/2006/relationships/image" Target="../media/image4.png"/><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av"/><Relationship Id="rId1" Type="http://schemas.microsoft.com/office/2007/relationships/media" Target="../media/media5.wav"/><Relationship Id="rId5" Type="http://schemas.openxmlformats.org/officeDocument/2006/relationships/image" Target="../media/image10.png"/><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adrin-cabedo.shinyapps.io/fonocortesia2/"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www.valesco.es/"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png"/><Relationship Id="rId4" Type="http://schemas.openxmlformats.org/officeDocument/2006/relationships/hyperlink" Target="https://drive.google.com/file/d/0BwliU_oqRB_HZUlhQTBFN21JYk0/view?usp=sharing" TargetMode="Externa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4.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av"/><Relationship Id="rId1" Type="http://schemas.microsoft.com/office/2007/relationships/media" Target="../media/media6.wav"/><Relationship Id="rId5" Type="http://schemas.openxmlformats.org/officeDocument/2006/relationships/image" Target="../media/image13.png"/><Relationship Id="rId4" Type="http://schemas.openxmlformats.org/officeDocument/2006/relationships/hyperlink" Target="https://drive.google.com/file/d/0BwliU_oqRB_HTDNiNF9iNnREdHM/view?usp=sharing"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4.png"/><Relationship Id="rId4" Type="http://schemas.openxmlformats.org/officeDocument/2006/relationships/hyperlink" Target="https://drive.google.com/file/d/0BwliU_oqRB_HemFuYnByUy1Hc2s/view?usp=sharing" TargetMode="Externa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5.png"/><Relationship Id="rId4" Type="http://schemas.openxmlformats.org/officeDocument/2006/relationships/hyperlink" Target="https://drive.google.com/file/d/0BwliU_oqRB_Hb29TdWJ3US1hWlk/view?usp=sharing"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png"/><Relationship Id="rId4" Type="http://schemas.openxmlformats.org/officeDocument/2006/relationships/hyperlink" Target="https://drive.google.com/file/d/0BwliU_oqRB_HZUlhQTBFN21JYk0/view?usp=sharing"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Shape 260"/>
          <p:cNvSpPr>
            <a:spLocks noGrp="1"/>
          </p:cNvSpPr>
          <p:nvPr>
            <p:ph type="body" idx="13"/>
          </p:nvPr>
        </p:nvSpPr>
        <p:spPr>
          <a:prstGeom prst="line">
            <a:avLst/>
          </a:prstGeom>
        </p:spPr>
        <p:txBody>
          <a:bodyPr/>
          <a:lstStyle/>
          <a:p>
            <a:pPr>
              <a:defRPr sz="1200">
                <a:solidFill>
                  <a:srgbClr val="000000"/>
                </a:solidFill>
                <a:latin typeface="Helvetica"/>
                <a:ea typeface="Helvetica"/>
                <a:cs typeface="Helvetica"/>
                <a:sym typeface="Helvetica"/>
              </a:defRPr>
            </a:pPr>
            <a:endParaRPr/>
          </a:p>
        </p:txBody>
      </p:sp>
      <p:sp>
        <p:nvSpPr>
          <p:cNvPr id="261" name="Shape 261"/>
          <p:cNvSpPr>
            <a:spLocks noGrp="1"/>
          </p:cNvSpPr>
          <p:nvPr>
            <p:ph type="ctrTitle"/>
          </p:nvPr>
        </p:nvSpPr>
        <p:spPr>
          <a:prstGeom prst="rect">
            <a:avLst/>
          </a:prstGeom>
        </p:spPr>
        <p:txBody>
          <a:bodyPr>
            <a:normAutofit/>
          </a:bodyPr>
          <a:lstStyle/>
          <a:p>
            <a:r>
              <a:rPr lang="es-ES" sz="5400" dirty="0">
                <a:solidFill>
                  <a:schemeClr val="tx1"/>
                </a:solidFill>
              </a:rPr>
              <a:t>Prosodia en la configuración pragmática de la atenuación y de la intensificación</a:t>
            </a:r>
            <a:endParaRPr sz="5400" dirty="0">
              <a:solidFill>
                <a:schemeClr val="tx1"/>
              </a:solidFill>
            </a:endParaRPr>
          </a:p>
        </p:txBody>
      </p:sp>
      <p:sp>
        <p:nvSpPr>
          <p:cNvPr id="262" name="Shape 262"/>
          <p:cNvSpPr>
            <a:spLocks noGrp="1"/>
          </p:cNvSpPr>
          <p:nvPr>
            <p:ph type="subTitle" sz="half" idx="1"/>
          </p:nvPr>
        </p:nvSpPr>
        <p:spPr>
          <a:xfrm>
            <a:off x="535780" y="4137660"/>
            <a:ext cx="11454289" cy="2583180"/>
          </a:xfrm>
          <a:prstGeom prst="rect">
            <a:avLst/>
          </a:prstGeom>
        </p:spPr>
        <p:txBody>
          <a:bodyPr>
            <a:normAutofit fontScale="77500" lnSpcReduction="20000"/>
          </a:bodyPr>
          <a:lstStyle/>
          <a:p>
            <a:pPr>
              <a:lnSpc>
                <a:spcPct val="120000"/>
              </a:lnSpc>
            </a:pPr>
            <a:r>
              <a:rPr b="1" dirty="0">
                <a:solidFill>
                  <a:schemeClr val="tx1"/>
                </a:solidFill>
                <a:latin typeface="Eurostile" panose="020B0504020202050204" pitchFamily="34" charset="77"/>
              </a:rPr>
              <a:t>Adrián </a:t>
            </a:r>
            <a:r>
              <a:rPr b="1" dirty="0" err="1">
                <a:solidFill>
                  <a:schemeClr val="tx1"/>
                </a:solidFill>
                <a:latin typeface="Eurostile" panose="020B0504020202050204" pitchFamily="34" charset="77"/>
              </a:rPr>
              <a:t>Cabedo</a:t>
            </a:r>
            <a:r>
              <a:rPr b="1" dirty="0">
                <a:solidFill>
                  <a:schemeClr val="tx1"/>
                </a:solidFill>
                <a:latin typeface="Eurostile" panose="020B0504020202050204" pitchFamily="34" charset="77"/>
              </a:rPr>
              <a:t> </a:t>
            </a:r>
            <a:r>
              <a:rPr b="1" dirty="0" err="1">
                <a:solidFill>
                  <a:schemeClr val="tx1"/>
                </a:solidFill>
                <a:latin typeface="Eurostile" panose="020B0504020202050204" pitchFamily="34" charset="77"/>
              </a:rPr>
              <a:t>Nebot</a:t>
            </a:r>
            <a:endParaRPr lang="es-ES" b="1" dirty="0">
              <a:solidFill>
                <a:schemeClr val="tx1"/>
              </a:solidFill>
              <a:latin typeface="Eurostile" panose="020B0504020202050204" pitchFamily="34" charset="77"/>
            </a:endParaRPr>
          </a:p>
          <a:p>
            <a:pPr>
              <a:lnSpc>
                <a:spcPct val="120000"/>
              </a:lnSpc>
            </a:pPr>
            <a:r>
              <a:rPr lang="es-ES" b="1" dirty="0">
                <a:solidFill>
                  <a:schemeClr val="tx1"/>
                </a:solidFill>
                <a:latin typeface="Eurostile" panose="020B0504020202050204" pitchFamily="34" charset="77"/>
              </a:rPr>
              <a:t>(</a:t>
            </a:r>
            <a:r>
              <a:rPr lang="es-ES" b="1" dirty="0">
                <a:solidFill>
                  <a:schemeClr val="tx1"/>
                </a:solidFill>
                <a:latin typeface="Eurostile" panose="020B0504020202050204" pitchFamily="34" charset="77"/>
                <a:hlinkClick r:id="rId2"/>
              </a:rPr>
              <a:t>adrian.cabedo@uv.es</a:t>
            </a:r>
            <a:r>
              <a:rPr lang="es-ES" b="1" dirty="0">
                <a:solidFill>
                  <a:schemeClr val="tx1"/>
                </a:solidFill>
                <a:latin typeface="Eurostile" panose="020B0504020202050204" pitchFamily="34" charset="77"/>
              </a:rPr>
              <a:t>) </a:t>
            </a:r>
            <a:endParaRPr b="1" dirty="0">
              <a:solidFill>
                <a:schemeClr val="tx1"/>
              </a:solidFill>
              <a:latin typeface="Eurostile" panose="020B0504020202050204" pitchFamily="34" charset="77"/>
            </a:endParaRPr>
          </a:p>
          <a:p>
            <a:pPr>
              <a:lnSpc>
                <a:spcPct val="120000"/>
              </a:lnSpc>
            </a:pPr>
            <a:endParaRPr lang="es-ES" dirty="0">
              <a:solidFill>
                <a:schemeClr val="tx1"/>
              </a:solidFill>
              <a:latin typeface="Eurostile" panose="020B0504020202050204" pitchFamily="34" charset="77"/>
            </a:endParaRPr>
          </a:p>
          <a:p>
            <a:pPr>
              <a:lnSpc>
                <a:spcPct val="120000"/>
              </a:lnSpc>
            </a:pPr>
            <a:r>
              <a:rPr dirty="0">
                <a:solidFill>
                  <a:schemeClr val="tx1"/>
                </a:solidFill>
                <a:latin typeface="Eurostile" panose="020B0504020202050204" pitchFamily="34" charset="77"/>
              </a:rPr>
              <a:t>Grupo </a:t>
            </a:r>
            <a:r>
              <a:rPr dirty="0" err="1">
                <a:solidFill>
                  <a:schemeClr val="tx1"/>
                </a:solidFill>
                <a:latin typeface="Eurostile" panose="020B0504020202050204" pitchFamily="34" charset="77"/>
              </a:rPr>
              <a:t>Val.Es.Co</a:t>
            </a:r>
            <a:endParaRPr dirty="0">
              <a:solidFill>
                <a:schemeClr val="tx1"/>
              </a:solidFill>
              <a:latin typeface="Eurostile" panose="020B0504020202050204" pitchFamily="34" charset="77"/>
            </a:endParaRPr>
          </a:p>
          <a:p>
            <a:pPr>
              <a:lnSpc>
                <a:spcPct val="120000"/>
              </a:lnSpc>
            </a:pPr>
            <a:r>
              <a:rPr dirty="0" err="1">
                <a:solidFill>
                  <a:schemeClr val="tx1"/>
                </a:solidFill>
                <a:latin typeface="Eurostile" panose="020B0504020202050204" pitchFamily="34" charset="77"/>
              </a:rPr>
              <a:t>Dpto</a:t>
            </a:r>
            <a:r>
              <a:rPr dirty="0">
                <a:solidFill>
                  <a:schemeClr val="tx1"/>
                </a:solidFill>
                <a:latin typeface="Eurostile" panose="020B0504020202050204" pitchFamily="34" charset="77"/>
              </a:rPr>
              <a:t>. de </a:t>
            </a:r>
            <a:r>
              <a:rPr dirty="0" err="1">
                <a:solidFill>
                  <a:schemeClr val="tx1"/>
                </a:solidFill>
                <a:latin typeface="Eurostile" panose="020B0504020202050204" pitchFamily="34" charset="77"/>
              </a:rPr>
              <a:t>Filología</a:t>
            </a:r>
            <a:r>
              <a:rPr dirty="0">
                <a:solidFill>
                  <a:schemeClr val="tx1"/>
                </a:solidFill>
                <a:latin typeface="Eurostile" panose="020B0504020202050204" pitchFamily="34" charset="77"/>
              </a:rPr>
              <a:t> Española</a:t>
            </a:r>
          </a:p>
          <a:p>
            <a:pPr>
              <a:lnSpc>
                <a:spcPct val="120000"/>
              </a:lnSpc>
            </a:pPr>
            <a:r>
              <a:rPr dirty="0" err="1">
                <a:solidFill>
                  <a:schemeClr val="tx1"/>
                </a:solidFill>
                <a:latin typeface="Eurostile" panose="020B0504020202050204" pitchFamily="34" charset="77"/>
              </a:rPr>
              <a:t>Universitat</a:t>
            </a:r>
            <a:r>
              <a:rPr dirty="0">
                <a:solidFill>
                  <a:schemeClr val="tx1"/>
                </a:solidFill>
                <a:latin typeface="Eurostile" panose="020B0504020202050204" pitchFamily="34" charset="77"/>
              </a:rPr>
              <a:t> de </a:t>
            </a:r>
            <a:r>
              <a:rPr dirty="0" err="1">
                <a:solidFill>
                  <a:schemeClr val="tx1"/>
                </a:solidFill>
                <a:latin typeface="Eurostile" panose="020B0504020202050204" pitchFamily="34" charset="77"/>
              </a:rPr>
              <a:t>València</a:t>
            </a:r>
            <a:endParaRPr dirty="0">
              <a:solidFill>
                <a:schemeClr val="tx1"/>
              </a:solidFill>
              <a:latin typeface="Eurostile" panose="020B0504020202050204" pitchFamily="34" charset="77"/>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1CA37D-9ACC-734A-ABAC-0F789A3AE717}"/>
              </a:ext>
            </a:extLst>
          </p:cNvPr>
          <p:cNvSpPr>
            <a:spLocks noGrp="1"/>
          </p:cNvSpPr>
          <p:nvPr>
            <p:ph type="title"/>
          </p:nvPr>
        </p:nvSpPr>
        <p:spPr/>
        <p:txBody>
          <a:bodyPr/>
          <a:lstStyle/>
          <a:p>
            <a:endParaRPr lang="es-ES"/>
          </a:p>
        </p:txBody>
      </p:sp>
      <p:graphicFrame>
        <p:nvGraphicFramePr>
          <p:cNvPr id="5" name="Marcador de contenido 4">
            <a:extLst>
              <a:ext uri="{FF2B5EF4-FFF2-40B4-BE49-F238E27FC236}">
                <a16:creationId xmlns:a16="http://schemas.microsoft.com/office/drawing/2014/main" id="{6D477F97-D12D-414A-AABE-4D4629BB46FC}"/>
              </a:ext>
            </a:extLst>
          </p:cNvPr>
          <p:cNvGraphicFramePr>
            <a:graphicFrameLocks noGrp="1"/>
          </p:cNvGraphicFramePr>
          <p:nvPr>
            <p:ph idx="1"/>
            <p:extLst>
              <p:ext uri="{D42A27DB-BD31-4B8C-83A1-F6EECF244321}">
                <p14:modId xmlns:p14="http://schemas.microsoft.com/office/powerpoint/2010/main" val="1366129664"/>
              </p:ext>
            </p:extLst>
          </p:nvPr>
        </p:nvGraphicFramePr>
        <p:xfrm>
          <a:off x="129540" y="1471295"/>
          <a:ext cx="11746230" cy="50979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número de diapositiva 3">
            <a:extLst>
              <a:ext uri="{FF2B5EF4-FFF2-40B4-BE49-F238E27FC236}">
                <a16:creationId xmlns:a16="http://schemas.microsoft.com/office/drawing/2014/main" id="{DAFE20AF-963B-8542-98F3-32234F9C995F}"/>
              </a:ext>
            </a:extLst>
          </p:cNvPr>
          <p:cNvSpPr>
            <a:spLocks noGrp="1"/>
          </p:cNvSpPr>
          <p:nvPr>
            <p:ph type="sldNum" sz="quarter" idx="12"/>
          </p:nvPr>
        </p:nvSpPr>
        <p:spPr/>
        <p:txBody>
          <a:bodyPr/>
          <a:lstStyle/>
          <a:p>
            <a:fld id="{06B2DB42-5270-C344-A934-DE1A6772A6D0}" type="slidenum">
              <a:rPr lang="es-ES" smtClean="0"/>
              <a:t>10</a:t>
            </a:fld>
            <a:endParaRPr lang="es-ES"/>
          </a:p>
        </p:txBody>
      </p:sp>
    </p:spTree>
    <p:extLst>
      <p:ext uri="{BB962C8B-B14F-4D97-AF65-F5344CB8AC3E}">
        <p14:creationId xmlns:p14="http://schemas.microsoft.com/office/powerpoint/2010/main" val="331455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0FA1C7-AC72-8A4F-86AB-B1554E0C12B9}"/>
              </a:ext>
            </a:extLst>
          </p:cNvPr>
          <p:cNvSpPr>
            <a:spLocks noGrp="1"/>
          </p:cNvSpPr>
          <p:nvPr>
            <p:ph type="title"/>
          </p:nvPr>
        </p:nvSpPr>
        <p:spPr/>
        <p:txBody>
          <a:bodyPr/>
          <a:lstStyle/>
          <a:p>
            <a:endParaRPr lang="es-ES"/>
          </a:p>
        </p:txBody>
      </p:sp>
      <p:pic>
        <p:nvPicPr>
          <p:cNvPr id="6" name="Marcador de contenido 5" descr="Tabla&#10;&#10;Descripción generada automáticamente">
            <a:extLst>
              <a:ext uri="{FF2B5EF4-FFF2-40B4-BE49-F238E27FC236}">
                <a16:creationId xmlns:a16="http://schemas.microsoft.com/office/drawing/2014/main" id="{EC1D57B3-64F7-2447-A773-1BB89865A67C}"/>
              </a:ext>
            </a:extLst>
          </p:cNvPr>
          <p:cNvPicPr>
            <a:picLocks noGrp="1" noChangeAspect="1"/>
          </p:cNvPicPr>
          <p:nvPr>
            <p:ph idx="1"/>
          </p:nvPr>
        </p:nvPicPr>
        <p:blipFill>
          <a:blip r:embed="rId2"/>
          <a:stretch>
            <a:fillRect/>
          </a:stretch>
        </p:blipFill>
        <p:spPr>
          <a:xfrm>
            <a:off x="2819462" y="1586315"/>
            <a:ext cx="6553076" cy="5135160"/>
          </a:xfrm>
        </p:spPr>
      </p:pic>
      <p:sp>
        <p:nvSpPr>
          <p:cNvPr id="4" name="Marcador de número de diapositiva 3">
            <a:extLst>
              <a:ext uri="{FF2B5EF4-FFF2-40B4-BE49-F238E27FC236}">
                <a16:creationId xmlns:a16="http://schemas.microsoft.com/office/drawing/2014/main" id="{21F23921-1E5D-AF4C-B61C-0971C85C0DA4}"/>
              </a:ext>
            </a:extLst>
          </p:cNvPr>
          <p:cNvSpPr>
            <a:spLocks noGrp="1"/>
          </p:cNvSpPr>
          <p:nvPr>
            <p:ph type="sldNum" sz="quarter" idx="12"/>
          </p:nvPr>
        </p:nvSpPr>
        <p:spPr/>
        <p:txBody>
          <a:bodyPr/>
          <a:lstStyle/>
          <a:p>
            <a:fld id="{06B2DB42-5270-C344-A934-DE1A6772A6D0}" type="slidenum">
              <a:rPr lang="es-ES" smtClean="0"/>
              <a:t>11</a:t>
            </a:fld>
            <a:endParaRPr lang="es-ES"/>
          </a:p>
        </p:txBody>
      </p:sp>
    </p:spTree>
    <p:extLst>
      <p:ext uri="{BB962C8B-B14F-4D97-AF65-F5344CB8AC3E}">
        <p14:creationId xmlns:p14="http://schemas.microsoft.com/office/powerpoint/2010/main" val="27939896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854B20-6FCA-D345-B0A3-D39E43DA381D}"/>
              </a:ext>
            </a:extLst>
          </p:cNvPr>
          <p:cNvSpPr>
            <a:spLocks noGrp="1"/>
          </p:cNvSpPr>
          <p:nvPr>
            <p:ph type="title"/>
          </p:nvPr>
        </p:nvSpPr>
        <p:spPr/>
        <p:txBody>
          <a:bodyPr/>
          <a:lstStyle/>
          <a:p>
            <a:r>
              <a:rPr lang="es-ES" dirty="0"/>
              <a:t>Muestra de la ficha</a:t>
            </a:r>
          </a:p>
        </p:txBody>
      </p:sp>
      <p:sp>
        <p:nvSpPr>
          <p:cNvPr id="4" name="Marcador de número de diapositiva 3">
            <a:extLst>
              <a:ext uri="{FF2B5EF4-FFF2-40B4-BE49-F238E27FC236}">
                <a16:creationId xmlns:a16="http://schemas.microsoft.com/office/drawing/2014/main" id="{1AFBDDFB-B036-C646-92FE-518F39B6949E}"/>
              </a:ext>
            </a:extLst>
          </p:cNvPr>
          <p:cNvSpPr>
            <a:spLocks noGrp="1"/>
          </p:cNvSpPr>
          <p:nvPr>
            <p:ph type="sldNum" sz="quarter" idx="12"/>
          </p:nvPr>
        </p:nvSpPr>
        <p:spPr/>
        <p:txBody>
          <a:bodyPr/>
          <a:lstStyle/>
          <a:p>
            <a:fld id="{06B2DB42-5270-C344-A934-DE1A6772A6D0}" type="slidenum">
              <a:rPr lang="es-ES" smtClean="0"/>
              <a:t>12</a:t>
            </a:fld>
            <a:endParaRPr lang="es-ES"/>
          </a:p>
        </p:txBody>
      </p:sp>
      <p:pic>
        <p:nvPicPr>
          <p:cNvPr id="10" name="Marcador de contenido 9" descr="Tabla&#10;&#10;Descripción generada automáticamente">
            <a:extLst>
              <a:ext uri="{FF2B5EF4-FFF2-40B4-BE49-F238E27FC236}">
                <a16:creationId xmlns:a16="http://schemas.microsoft.com/office/drawing/2014/main" id="{58C11D54-6650-194E-ACC2-3368A984729E}"/>
              </a:ext>
            </a:extLst>
          </p:cNvPr>
          <p:cNvPicPr>
            <a:picLocks noGrp="1" noChangeAspect="1"/>
          </p:cNvPicPr>
          <p:nvPr>
            <p:ph idx="1"/>
          </p:nvPr>
        </p:nvPicPr>
        <p:blipFill>
          <a:blip r:embed="rId2"/>
          <a:stretch>
            <a:fillRect/>
          </a:stretch>
        </p:blipFill>
        <p:spPr>
          <a:xfrm>
            <a:off x="-101861" y="1383632"/>
            <a:ext cx="12395722" cy="4639787"/>
          </a:xfrm>
        </p:spPr>
      </p:pic>
    </p:spTree>
    <p:extLst>
      <p:ext uri="{BB962C8B-B14F-4D97-AF65-F5344CB8AC3E}">
        <p14:creationId xmlns:p14="http://schemas.microsoft.com/office/powerpoint/2010/main" val="1600460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FAA3D2-48FF-0742-8F88-E594EF78142A}"/>
              </a:ext>
            </a:extLst>
          </p:cNvPr>
          <p:cNvSpPr>
            <a:spLocks noGrp="1"/>
          </p:cNvSpPr>
          <p:nvPr>
            <p:ph type="title"/>
          </p:nvPr>
        </p:nvSpPr>
        <p:spPr/>
        <p:txBody>
          <a:bodyPr/>
          <a:lstStyle/>
          <a:p>
            <a:r>
              <a:rPr lang="es-ES" dirty="0"/>
              <a:t>¿Qué hemos encontrado?</a:t>
            </a:r>
          </a:p>
        </p:txBody>
      </p:sp>
      <p:graphicFrame>
        <p:nvGraphicFramePr>
          <p:cNvPr id="4" name="Marcador de contenido 3">
            <a:extLst>
              <a:ext uri="{FF2B5EF4-FFF2-40B4-BE49-F238E27FC236}">
                <a16:creationId xmlns:a16="http://schemas.microsoft.com/office/drawing/2014/main" id="{0460E14A-94D8-A540-8F51-84E4C421C240}"/>
              </a:ext>
            </a:extLst>
          </p:cNvPr>
          <p:cNvGraphicFramePr>
            <a:graphicFrameLocks noGrp="1"/>
          </p:cNvGraphicFramePr>
          <p:nvPr>
            <p:ph idx="1"/>
            <p:extLst>
              <p:ext uri="{D42A27DB-BD31-4B8C-83A1-F6EECF244321}">
                <p14:modId xmlns:p14="http://schemas.microsoft.com/office/powerpoint/2010/main" val="2341774543"/>
              </p:ext>
            </p:extLst>
          </p:nvPr>
        </p:nvGraphicFramePr>
        <p:xfrm>
          <a:off x="445770" y="1825625"/>
          <a:ext cx="1090803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Marcador de número de diapositiva 4">
            <a:extLst>
              <a:ext uri="{FF2B5EF4-FFF2-40B4-BE49-F238E27FC236}">
                <a16:creationId xmlns:a16="http://schemas.microsoft.com/office/drawing/2014/main" id="{C9702443-9E75-BF4C-A3BC-6A2E3DCB75C6}"/>
              </a:ext>
            </a:extLst>
          </p:cNvPr>
          <p:cNvSpPr>
            <a:spLocks noGrp="1"/>
          </p:cNvSpPr>
          <p:nvPr>
            <p:ph type="sldNum" sz="quarter" idx="12"/>
          </p:nvPr>
        </p:nvSpPr>
        <p:spPr/>
        <p:txBody>
          <a:bodyPr/>
          <a:lstStyle/>
          <a:p>
            <a:fld id="{06B2DB42-5270-C344-A934-DE1A6772A6D0}" type="slidenum">
              <a:rPr lang="es-ES" smtClean="0"/>
              <a:t>13</a:t>
            </a:fld>
            <a:endParaRPr lang="es-ES"/>
          </a:p>
        </p:txBody>
      </p:sp>
    </p:spTree>
    <p:extLst>
      <p:ext uri="{BB962C8B-B14F-4D97-AF65-F5344CB8AC3E}">
        <p14:creationId xmlns:p14="http://schemas.microsoft.com/office/powerpoint/2010/main" val="3672931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A19B2CF-D54C-444A-8249-6EFCE636B767}"/>
              </a:ext>
            </a:extLst>
          </p:cNvPr>
          <p:cNvSpPr>
            <a:spLocks noGrp="1"/>
          </p:cNvSpPr>
          <p:nvPr>
            <p:ph type="title"/>
          </p:nvPr>
        </p:nvSpPr>
        <p:spPr/>
        <p:txBody>
          <a:bodyPr/>
          <a:lstStyle/>
          <a:p>
            <a:r>
              <a:rPr lang="es-ES" dirty="0"/>
              <a:t>Breves definiciones de partida</a:t>
            </a:r>
          </a:p>
        </p:txBody>
      </p:sp>
      <p:sp>
        <p:nvSpPr>
          <p:cNvPr id="606" name="Shape 606"/>
          <p:cNvSpPr>
            <a:spLocks noGrp="1"/>
          </p:cNvSpPr>
          <p:nvPr>
            <p:ph idx="1"/>
          </p:nvPr>
        </p:nvSpPr>
        <p:spPr>
          <a:prstGeom prst="rect">
            <a:avLst/>
          </a:prstGeom>
        </p:spPr>
        <p:txBody>
          <a:bodyPr>
            <a:normAutofit/>
          </a:bodyPr>
          <a:lstStyle/>
          <a:p>
            <a:pPr marL="0" indent="0" defTabSz="271096">
              <a:spcBef>
                <a:spcPts val="1898"/>
              </a:spcBef>
              <a:buNone/>
              <a:defRPr sz="2300" b="1">
                <a:latin typeface="Helvetica"/>
                <a:ea typeface="Helvetica"/>
                <a:cs typeface="Helvetica"/>
                <a:sym typeface="Helvetica"/>
              </a:defRPr>
            </a:pPr>
            <a:r>
              <a:rPr dirty="0" err="1"/>
              <a:t>Definición</a:t>
            </a:r>
            <a:r>
              <a:rPr dirty="0"/>
              <a:t> de </a:t>
            </a:r>
            <a:r>
              <a:rPr dirty="0" err="1"/>
              <a:t>atenuación</a:t>
            </a:r>
            <a:endParaRPr dirty="0"/>
          </a:p>
          <a:p>
            <a:pPr marL="0" indent="0" defTabSz="271096">
              <a:spcBef>
                <a:spcPts val="1898"/>
              </a:spcBef>
              <a:buNone/>
              <a:defRPr sz="2300"/>
            </a:pPr>
            <a:r>
              <a:rPr dirty="0" err="1"/>
              <a:t>Minimización</a:t>
            </a:r>
            <a:r>
              <a:rPr dirty="0"/>
              <a:t> de la </a:t>
            </a:r>
            <a:r>
              <a:rPr dirty="0" err="1"/>
              <a:t>fuerza</a:t>
            </a:r>
            <a:r>
              <a:rPr dirty="0"/>
              <a:t> </a:t>
            </a:r>
            <a:r>
              <a:rPr dirty="0" err="1"/>
              <a:t>ilocutiva</a:t>
            </a:r>
            <a:r>
              <a:rPr dirty="0"/>
              <a:t> y del </a:t>
            </a:r>
            <a:r>
              <a:rPr dirty="0" err="1"/>
              <a:t>papel</a:t>
            </a:r>
            <a:r>
              <a:rPr dirty="0"/>
              <a:t> de los </a:t>
            </a:r>
            <a:r>
              <a:rPr dirty="0" err="1"/>
              <a:t>participantes</a:t>
            </a:r>
            <a:r>
              <a:rPr dirty="0"/>
              <a:t> </a:t>
            </a:r>
            <a:r>
              <a:rPr dirty="0" err="1"/>
              <a:t>en</a:t>
            </a:r>
            <a:r>
              <a:rPr dirty="0"/>
              <a:t> la </a:t>
            </a:r>
            <a:r>
              <a:rPr dirty="0" err="1"/>
              <a:t>enunciación</a:t>
            </a:r>
            <a:r>
              <a:rPr dirty="0"/>
              <a:t> para </a:t>
            </a:r>
            <a:r>
              <a:rPr dirty="0" err="1"/>
              <a:t>lograr</a:t>
            </a:r>
            <a:r>
              <a:rPr dirty="0"/>
              <a:t> </a:t>
            </a:r>
            <a:r>
              <a:rPr dirty="0" err="1"/>
              <a:t>llegar</a:t>
            </a:r>
            <a:r>
              <a:rPr dirty="0"/>
              <a:t> con </a:t>
            </a:r>
            <a:r>
              <a:rPr dirty="0" err="1"/>
              <a:t>éxito</a:t>
            </a:r>
            <a:r>
              <a:rPr dirty="0"/>
              <a:t> a la meta </a:t>
            </a:r>
            <a:r>
              <a:rPr dirty="0" err="1"/>
              <a:t>prevista</a:t>
            </a:r>
            <a:r>
              <a:rPr dirty="0"/>
              <a:t>, y que es </a:t>
            </a:r>
            <a:r>
              <a:rPr dirty="0" err="1"/>
              <a:t>utilizada</a:t>
            </a:r>
            <a:r>
              <a:rPr dirty="0"/>
              <a:t> </a:t>
            </a:r>
            <a:r>
              <a:rPr dirty="0" err="1"/>
              <a:t>en</a:t>
            </a:r>
            <a:r>
              <a:rPr dirty="0"/>
              <a:t> </a:t>
            </a:r>
            <a:r>
              <a:rPr dirty="0" err="1"/>
              <a:t>contextos</a:t>
            </a:r>
            <a:r>
              <a:rPr dirty="0"/>
              <a:t> </a:t>
            </a:r>
            <a:r>
              <a:rPr dirty="0" err="1"/>
              <a:t>situacionales</a:t>
            </a:r>
            <a:r>
              <a:rPr dirty="0"/>
              <a:t> de </a:t>
            </a:r>
            <a:r>
              <a:rPr dirty="0" err="1"/>
              <a:t>menos</a:t>
            </a:r>
            <a:r>
              <a:rPr dirty="0"/>
              <a:t> </a:t>
            </a:r>
            <a:r>
              <a:rPr dirty="0" err="1"/>
              <a:t>inmediatez</a:t>
            </a:r>
            <a:r>
              <a:rPr dirty="0"/>
              <a:t> o que </a:t>
            </a:r>
            <a:r>
              <a:rPr dirty="0" err="1"/>
              <a:t>requieren</a:t>
            </a:r>
            <a:r>
              <a:rPr dirty="0"/>
              <a:t> o se </a:t>
            </a:r>
            <a:r>
              <a:rPr dirty="0" err="1"/>
              <a:t>desea</a:t>
            </a:r>
            <a:r>
              <a:rPr dirty="0"/>
              <a:t> </a:t>
            </a:r>
            <a:r>
              <a:rPr dirty="0" err="1"/>
              <a:t>presenten</a:t>
            </a:r>
            <a:r>
              <a:rPr dirty="0"/>
              <a:t> </a:t>
            </a:r>
            <a:r>
              <a:rPr dirty="0" err="1"/>
              <a:t>menos</a:t>
            </a:r>
            <a:r>
              <a:rPr dirty="0"/>
              <a:t> </a:t>
            </a:r>
            <a:r>
              <a:rPr dirty="0" err="1"/>
              <a:t>inmediatez</a:t>
            </a:r>
            <a:r>
              <a:rPr dirty="0"/>
              <a:t> </a:t>
            </a:r>
            <a:r>
              <a:rPr dirty="0" err="1"/>
              <a:t>comunicativa</a:t>
            </a:r>
            <a:r>
              <a:rPr dirty="0"/>
              <a:t> (</a:t>
            </a:r>
            <a:r>
              <a:rPr dirty="0" err="1"/>
              <a:t>Briz</a:t>
            </a:r>
            <a:r>
              <a:rPr dirty="0"/>
              <a:t> y </a:t>
            </a:r>
            <a:r>
              <a:rPr dirty="0" err="1"/>
              <a:t>Albelda</a:t>
            </a:r>
            <a:r>
              <a:rPr dirty="0"/>
              <a:t> 2013: 292)</a:t>
            </a:r>
          </a:p>
          <a:p>
            <a:pPr marL="0" indent="0" defTabSz="271096">
              <a:spcBef>
                <a:spcPts val="1898"/>
              </a:spcBef>
              <a:buNone/>
              <a:defRPr sz="2300" b="1">
                <a:latin typeface="Helvetica"/>
                <a:ea typeface="Helvetica"/>
                <a:cs typeface="Helvetica"/>
                <a:sym typeface="Helvetica"/>
              </a:defRPr>
            </a:pPr>
            <a:r>
              <a:rPr dirty="0" err="1"/>
              <a:t>Definición</a:t>
            </a:r>
            <a:r>
              <a:rPr dirty="0"/>
              <a:t> de </a:t>
            </a:r>
            <a:r>
              <a:rPr dirty="0" err="1"/>
              <a:t>intensificación</a:t>
            </a:r>
            <a:endParaRPr dirty="0"/>
          </a:p>
          <a:p>
            <a:pPr marL="0" indent="0" defTabSz="271096">
              <a:spcBef>
                <a:spcPts val="1898"/>
              </a:spcBef>
              <a:buNone/>
              <a:defRPr sz="2300"/>
            </a:pPr>
            <a:r>
              <a:rPr dirty="0" err="1"/>
              <a:t>Definíamos</a:t>
            </a:r>
            <a:r>
              <a:rPr dirty="0"/>
              <a:t> la </a:t>
            </a:r>
            <a:r>
              <a:rPr dirty="0" err="1"/>
              <a:t>intensificación</a:t>
            </a:r>
            <a:r>
              <a:rPr dirty="0"/>
              <a:t> </a:t>
            </a:r>
            <a:r>
              <a:rPr dirty="0" err="1"/>
              <a:t>como</a:t>
            </a:r>
            <a:r>
              <a:rPr dirty="0"/>
              <a:t> una </a:t>
            </a:r>
            <a:r>
              <a:rPr dirty="0" err="1"/>
              <a:t>estrategia</a:t>
            </a:r>
            <a:r>
              <a:rPr dirty="0"/>
              <a:t> </a:t>
            </a:r>
            <a:r>
              <a:rPr dirty="0" err="1"/>
              <a:t>comunicativa</a:t>
            </a:r>
            <a:r>
              <a:rPr dirty="0"/>
              <a:t> por la que se </a:t>
            </a:r>
            <a:r>
              <a:rPr dirty="0" err="1"/>
              <a:t>refuerza</a:t>
            </a:r>
            <a:r>
              <a:rPr dirty="0"/>
              <a:t> </a:t>
            </a:r>
            <a:r>
              <a:rPr dirty="0" err="1"/>
              <a:t>algún</a:t>
            </a:r>
            <a:r>
              <a:rPr dirty="0"/>
              <a:t> </a:t>
            </a:r>
            <a:r>
              <a:rPr dirty="0" err="1"/>
              <a:t>elemento</a:t>
            </a:r>
            <a:r>
              <a:rPr dirty="0"/>
              <a:t> del </a:t>
            </a:r>
            <a:r>
              <a:rPr dirty="0" err="1"/>
              <a:t>enunciado</a:t>
            </a:r>
            <a:r>
              <a:rPr dirty="0"/>
              <a:t> o de la </a:t>
            </a:r>
            <a:r>
              <a:rPr dirty="0" err="1"/>
              <a:t>enunciación</a:t>
            </a:r>
            <a:r>
              <a:rPr dirty="0"/>
              <a:t> con el fin de </a:t>
            </a:r>
            <a:r>
              <a:rPr dirty="0" err="1"/>
              <a:t>conseguir</a:t>
            </a:r>
            <a:r>
              <a:rPr dirty="0"/>
              <a:t> un </a:t>
            </a:r>
            <a:r>
              <a:rPr dirty="0" err="1"/>
              <a:t>objetivo</a:t>
            </a:r>
            <a:r>
              <a:rPr dirty="0"/>
              <a:t> </a:t>
            </a:r>
            <a:r>
              <a:rPr dirty="0" err="1"/>
              <a:t>determinado</a:t>
            </a:r>
            <a:r>
              <a:rPr dirty="0"/>
              <a:t> </a:t>
            </a:r>
            <a:r>
              <a:rPr dirty="0" err="1"/>
              <a:t>en</a:t>
            </a:r>
            <a:r>
              <a:rPr dirty="0"/>
              <a:t> la </a:t>
            </a:r>
            <a:r>
              <a:rPr dirty="0" err="1"/>
              <a:t>comunicación</a:t>
            </a:r>
            <a:r>
              <a:rPr dirty="0"/>
              <a:t> y, </a:t>
            </a:r>
            <a:r>
              <a:rPr dirty="0" err="1"/>
              <a:t>en</a:t>
            </a:r>
            <a:r>
              <a:rPr dirty="0"/>
              <a:t> general, </a:t>
            </a:r>
            <a:r>
              <a:rPr dirty="0" err="1"/>
              <a:t>destinada</a:t>
            </a:r>
            <a:r>
              <a:rPr dirty="0"/>
              <a:t> al </a:t>
            </a:r>
            <a:r>
              <a:rPr dirty="0" err="1"/>
              <a:t>acuerdo</a:t>
            </a:r>
            <a:r>
              <a:rPr dirty="0"/>
              <a:t> o </a:t>
            </a:r>
            <a:r>
              <a:rPr dirty="0" err="1"/>
              <a:t>desacuerdo</a:t>
            </a:r>
            <a:r>
              <a:rPr dirty="0"/>
              <a:t> </a:t>
            </a:r>
            <a:r>
              <a:rPr dirty="0" err="1"/>
              <a:t>en</a:t>
            </a:r>
            <a:r>
              <a:rPr dirty="0"/>
              <a:t> la </a:t>
            </a:r>
            <a:r>
              <a:rPr dirty="0" err="1"/>
              <a:t>conversación</a:t>
            </a:r>
            <a:r>
              <a:rPr dirty="0"/>
              <a:t>. (</a:t>
            </a:r>
            <a:r>
              <a:rPr dirty="0" err="1"/>
              <a:t>Albelda</a:t>
            </a:r>
            <a:r>
              <a:rPr dirty="0"/>
              <a:t> 2005, 2007) </a:t>
            </a:r>
          </a:p>
        </p:txBody>
      </p:sp>
      <p:sp>
        <p:nvSpPr>
          <p:cNvPr id="2" name="Marcador de número de diapositiva 1">
            <a:extLst>
              <a:ext uri="{FF2B5EF4-FFF2-40B4-BE49-F238E27FC236}">
                <a16:creationId xmlns:a16="http://schemas.microsoft.com/office/drawing/2014/main" id="{FE0B1B94-5EC1-1249-985E-B080D7194F0D}"/>
              </a:ext>
            </a:extLst>
          </p:cNvPr>
          <p:cNvSpPr>
            <a:spLocks noGrp="1"/>
          </p:cNvSpPr>
          <p:nvPr>
            <p:ph type="sldNum" sz="quarter" idx="12"/>
          </p:nvPr>
        </p:nvSpPr>
        <p:spPr/>
        <p:txBody>
          <a:bodyPr/>
          <a:lstStyle/>
          <a:p>
            <a:fld id="{86CB4B4D-7CA3-9044-876B-883B54F8677D}" type="slidenum">
              <a:rPr lang="es-ES" smtClean="0"/>
              <a:t>14</a:t>
            </a:fld>
            <a:endParaRPr lang="es-ES"/>
          </a:p>
        </p:txBody>
      </p:sp>
    </p:spTree>
    <p:extLst>
      <p:ext uri="{BB962C8B-B14F-4D97-AF65-F5344CB8AC3E}">
        <p14:creationId xmlns:p14="http://schemas.microsoft.com/office/powerpoint/2010/main" val="1065419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BA374D03-51BF-1148-AEA2-A5D50E78B7FE}"/>
              </a:ext>
            </a:extLst>
          </p:cNvPr>
          <p:cNvSpPr>
            <a:spLocks noGrp="1"/>
          </p:cNvSpPr>
          <p:nvPr>
            <p:ph type="title"/>
          </p:nvPr>
        </p:nvSpPr>
        <p:spPr/>
        <p:txBody>
          <a:bodyPr/>
          <a:lstStyle/>
          <a:p>
            <a:r>
              <a:rPr lang="es-ES" dirty="0"/>
              <a:t>Definición de imagen</a:t>
            </a:r>
          </a:p>
        </p:txBody>
      </p:sp>
      <p:sp>
        <p:nvSpPr>
          <p:cNvPr id="608" name="Shape 608"/>
          <p:cNvSpPr>
            <a:spLocks noGrp="1"/>
          </p:cNvSpPr>
          <p:nvPr>
            <p:ph idx="1"/>
          </p:nvPr>
        </p:nvSpPr>
        <p:spPr>
          <a:prstGeom prst="rect">
            <a:avLst/>
          </a:prstGeom>
        </p:spPr>
        <p:txBody>
          <a:bodyPr>
            <a:normAutofit fontScale="92500" lnSpcReduction="20000"/>
          </a:bodyPr>
          <a:lstStyle/>
          <a:p>
            <a:pPr marL="0" indent="0">
              <a:buNone/>
            </a:pPr>
            <a:endParaRPr sz="5625" b="1" dirty="0">
              <a:latin typeface="Helvetica"/>
              <a:ea typeface="Helvetica"/>
              <a:cs typeface="Helvetica"/>
              <a:sym typeface="Helvetica"/>
            </a:endParaRPr>
          </a:p>
          <a:p>
            <a:pPr marL="0" indent="0">
              <a:buNone/>
            </a:pPr>
            <a:r>
              <a:rPr dirty="0"/>
              <a:t>“the positive social value a person effectively claims for himself by the line others assume he has taken during a particular contact” (Goffman 1967: 5)</a:t>
            </a:r>
            <a:endParaRPr lang="es-ES" dirty="0"/>
          </a:p>
          <a:p>
            <a:pPr marL="0" indent="0">
              <a:buNone/>
            </a:pPr>
            <a:endParaRPr lang="es-ES" dirty="0"/>
          </a:p>
          <a:p>
            <a:r>
              <a:rPr lang="en-US" dirty="0"/>
              <a:t>Just as the member of any group is expected to have self-respect, so also he [or she] is expected to sustain a standard of considerateness; he [or she] is expected to go to certain lengths to save the feelings and the face of others present, and he [or she] is expected to do this willingly and spontaneously because of emotional identification with the others and with their feelings.</a:t>
            </a:r>
            <a:endParaRPr lang="es-ES" dirty="0"/>
          </a:p>
          <a:p>
            <a:r>
              <a:rPr lang="en-US" dirty="0"/>
              <a:t>(Goffman, 1955, p. 215)</a:t>
            </a:r>
            <a:endParaRPr lang="es-ES" dirty="0"/>
          </a:p>
          <a:p>
            <a:pPr marL="0" indent="0">
              <a:buNone/>
            </a:pPr>
            <a:endParaRPr dirty="0"/>
          </a:p>
        </p:txBody>
      </p:sp>
      <p:sp>
        <p:nvSpPr>
          <p:cNvPr id="2" name="Marcador de número de diapositiva 1">
            <a:extLst>
              <a:ext uri="{FF2B5EF4-FFF2-40B4-BE49-F238E27FC236}">
                <a16:creationId xmlns:a16="http://schemas.microsoft.com/office/drawing/2014/main" id="{7BBE1F8A-3EE0-5042-8D26-C891E621897E}"/>
              </a:ext>
            </a:extLst>
          </p:cNvPr>
          <p:cNvSpPr>
            <a:spLocks noGrp="1"/>
          </p:cNvSpPr>
          <p:nvPr>
            <p:ph type="sldNum" sz="quarter" idx="12"/>
          </p:nvPr>
        </p:nvSpPr>
        <p:spPr/>
        <p:txBody>
          <a:bodyPr/>
          <a:lstStyle/>
          <a:p>
            <a:fld id="{86CB4B4D-7CA3-9044-876B-883B54F8677D}" type="slidenum">
              <a:rPr lang="es-ES" smtClean="0"/>
              <a:t>15</a:t>
            </a:fld>
            <a:endParaRPr lang="es-ES"/>
          </a:p>
        </p:txBody>
      </p:sp>
    </p:spTree>
    <p:extLst>
      <p:ext uri="{BB962C8B-B14F-4D97-AF65-F5344CB8AC3E}">
        <p14:creationId xmlns:p14="http://schemas.microsoft.com/office/powerpoint/2010/main" val="3005277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744B9AB4-A4B4-3942-90F3-3F2CEC319459}"/>
              </a:ext>
            </a:extLst>
          </p:cNvPr>
          <p:cNvSpPr>
            <a:spLocks noGrp="1"/>
          </p:cNvSpPr>
          <p:nvPr>
            <p:ph type="title"/>
          </p:nvPr>
        </p:nvSpPr>
        <p:spPr/>
        <p:txBody>
          <a:bodyPr/>
          <a:lstStyle/>
          <a:p>
            <a:r>
              <a:rPr lang="es-ES" dirty="0"/>
              <a:t>Relación con la prosodia</a:t>
            </a:r>
          </a:p>
        </p:txBody>
      </p:sp>
      <p:sp>
        <p:nvSpPr>
          <p:cNvPr id="610" name="Shape 610"/>
          <p:cNvSpPr>
            <a:spLocks noGrp="1"/>
          </p:cNvSpPr>
          <p:nvPr>
            <p:ph idx="1"/>
          </p:nvPr>
        </p:nvSpPr>
        <p:spPr>
          <a:prstGeom prst="rect">
            <a:avLst/>
          </a:prstGeom>
        </p:spPr>
        <p:txBody>
          <a:bodyPr>
            <a:normAutofit fontScale="92500" lnSpcReduction="10000"/>
          </a:bodyPr>
          <a:lstStyle/>
          <a:p>
            <a:pPr marL="0" indent="0" defTabSz="201268">
              <a:spcBef>
                <a:spcPts val="1406"/>
              </a:spcBef>
              <a:buNone/>
              <a:defRPr sz="1700"/>
            </a:pPr>
            <a:endParaRPr dirty="0"/>
          </a:p>
          <a:p>
            <a:pPr marL="0" indent="0" algn="ctr" defTabSz="201268">
              <a:spcBef>
                <a:spcPts val="0"/>
              </a:spcBef>
              <a:buNone/>
              <a:defRPr sz="2900"/>
            </a:pPr>
            <a:r>
              <a:rPr dirty="0" err="1"/>
              <a:t>Intensificación</a:t>
            </a:r>
            <a:r>
              <a:rPr dirty="0"/>
              <a:t> </a:t>
            </a:r>
          </a:p>
          <a:p>
            <a:pPr marL="0" indent="0" defTabSz="201268">
              <a:spcBef>
                <a:spcPts val="1406"/>
              </a:spcBef>
              <a:buNone/>
              <a:defRPr sz="1700"/>
            </a:pPr>
            <a:r>
              <a:rPr dirty="0"/>
              <a:t>La </a:t>
            </a:r>
            <a:r>
              <a:rPr dirty="0" err="1"/>
              <a:t>entonación</a:t>
            </a:r>
            <a:r>
              <a:rPr dirty="0"/>
              <a:t> es un </a:t>
            </a:r>
            <a:r>
              <a:rPr dirty="0" err="1"/>
              <a:t>fenómeno</a:t>
            </a:r>
            <a:r>
              <a:rPr dirty="0"/>
              <a:t> </a:t>
            </a:r>
            <a:r>
              <a:rPr dirty="0" err="1"/>
              <a:t>prosódico</a:t>
            </a:r>
            <a:r>
              <a:rPr dirty="0"/>
              <a:t> que </a:t>
            </a:r>
            <a:r>
              <a:rPr dirty="0" err="1"/>
              <a:t>permite</a:t>
            </a:r>
            <a:r>
              <a:rPr dirty="0"/>
              <a:t> </a:t>
            </a:r>
            <a:r>
              <a:rPr dirty="0" err="1"/>
              <a:t>inferir</a:t>
            </a:r>
            <a:r>
              <a:rPr dirty="0"/>
              <a:t> los </a:t>
            </a:r>
            <a:r>
              <a:rPr dirty="0" err="1"/>
              <a:t>significados</a:t>
            </a:r>
            <a:r>
              <a:rPr dirty="0"/>
              <a:t>, </a:t>
            </a:r>
            <a:r>
              <a:rPr dirty="0" err="1"/>
              <a:t>intenciones</a:t>
            </a:r>
            <a:r>
              <a:rPr dirty="0"/>
              <a:t>, </a:t>
            </a:r>
            <a:r>
              <a:rPr dirty="0" err="1"/>
              <a:t>emociones</a:t>
            </a:r>
            <a:r>
              <a:rPr dirty="0"/>
              <a:t> y </a:t>
            </a:r>
            <a:r>
              <a:rPr dirty="0" err="1"/>
              <a:t>propósitos</a:t>
            </a:r>
            <a:r>
              <a:rPr dirty="0"/>
              <a:t> </a:t>
            </a:r>
            <a:r>
              <a:rPr dirty="0" err="1"/>
              <a:t>ilocutivos</a:t>
            </a:r>
            <a:r>
              <a:rPr dirty="0"/>
              <a:t> que no </a:t>
            </a:r>
            <a:r>
              <a:rPr dirty="0" err="1"/>
              <a:t>están</a:t>
            </a:r>
            <a:r>
              <a:rPr dirty="0"/>
              <a:t> </a:t>
            </a:r>
            <a:r>
              <a:rPr dirty="0" err="1"/>
              <a:t>explícitamente</a:t>
            </a:r>
            <a:r>
              <a:rPr dirty="0"/>
              <a:t> </a:t>
            </a:r>
            <a:r>
              <a:rPr dirty="0" err="1"/>
              <a:t>presentes</a:t>
            </a:r>
            <a:r>
              <a:rPr dirty="0"/>
              <a:t> </a:t>
            </a:r>
            <a:r>
              <a:rPr dirty="0" err="1"/>
              <a:t>en</a:t>
            </a:r>
            <a:r>
              <a:rPr dirty="0"/>
              <a:t> los </a:t>
            </a:r>
            <a:r>
              <a:rPr dirty="0" err="1"/>
              <a:t>enunciados</a:t>
            </a:r>
            <a:r>
              <a:rPr dirty="0"/>
              <a:t> de los </a:t>
            </a:r>
            <a:r>
              <a:rPr dirty="0" err="1"/>
              <a:t>hablantes</a:t>
            </a:r>
            <a:r>
              <a:rPr dirty="0"/>
              <a:t>. </a:t>
            </a:r>
            <a:r>
              <a:rPr dirty="0" err="1"/>
              <a:t>Enunciados</a:t>
            </a:r>
            <a:r>
              <a:rPr dirty="0"/>
              <a:t> sin </a:t>
            </a:r>
            <a:r>
              <a:rPr dirty="0" err="1"/>
              <a:t>ninguna</a:t>
            </a:r>
            <a:r>
              <a:rPr dirty="0"/>
              <a:t> </a:t>
            </a:r>
            <a:r>
              <a:rPr dirty="0" err="1"/>
              <a:t>marca</a:t>
            </a:r>
            <a:r>
              <a:rPr dirty="0"/>
              <a:t> </a:t>
            </a:r>
            <a:r>
              <a:rPr dirty="0" err="1"/>
              <a:t>lingüística</a:t>
            </a:r>
            <a:r>
              <a:rPr dirty="0"/>
              <a:t> de </a:t>
            </a:r>
            <a:r>
              <a:rPr dirty="0" err="1"/>
              <a:t>intensificación</a:t>
            </a:r>
            <a:r>
              <a:rPr dirty="0"/>
              <a:t>, gracias a la </a:t>
            </a:r>
            <a:r>
              <a:rPr dirty="0" err="1"/>
              <a:t>entonación</a:t>
            </a:r>
            <a:r>
              <a:rPr dirty="0"/>
              <a:t>, se </a:t>
            </a:r>
            <a:r>
              <a:rPr dirty="0" err="1"/>
              <a:t>pueden</a:t>
            </a:r>
            <a:r>
              <a:rPr dirty="0"/>
              <a:t> </a:t>
            </a:r>
            <a:r>
              <a:rPr dirty="0" err="1"/>
              <a:t>intensificar</a:t>
            </a:r>
            <a:r>
              <a:rPr dirty="0"/>
              <a:t>, </a:t>
            </a:r>
            <a:r>
              <a:rPr dirty="0" err="1"/>
              <a:t>puesto</a:t>
            </a:r>
            <a:r>
              <a:rPr dirty="0"/>
              <a:t> que la </a:t>
            </a:r>
            <a:r>
              <a:rPr dirty="0" err="1"/>
              <a:t>curva</a:t>
            </a:r>
            <a:r>
              <a:rPr dirty="0"/>
              <a:t> </a:t>
            </a:r>
            <a:r>
              <a:rPr dirty="0" err="1"/>
              <a:t>entonativa</a:t>
            </a:r>
            <a:r>
              <a:rPr dirty="0"/>
              <a:t> es un </a:t>
            </a:r>
            <a:r>
              <a:rPr dirty="0" err="1"/>
              <a:t>elemento</a:t>
            </a:r>
            <a:r>
              <a:rPr dirty="0"/>
              <a:t> de </a:t>
            </a:r>
            <a:r>
              <a:rPr dirty="0" err="1"/>
              <a:t>significación</a:t>
            </a:r>
            <a:r>
              <a:rPr dirty="0"/>
              <a:t>. Por </a:t>
            </a:r>
            <a:r>
              <a:rPr dirty="0" err="1"/>
              <a:t>otro</a:t>
            </a:r>
            <a:r>
              <a:rPr dirty="0"/>
              <a:t> </a:t>
            </a:r>
            <a:r>
              <a:rPr dirty="0" err="1"/>
              <a:t>lado</a:t>
            </a:r>
            <a:r>
              <a:rPr dirty="0"/>
              <a:t>, </a:t>
            </a:r>
            <a:r>
              <a:rPr dirty="0" err="1"/>
              <a:t>aunque</a:t>
            </a:r>
            <a:r>
              <a:rPr dirty="0"/>
              <a:t> no es el </a:t>
            </a:r>
            <a:r>
              <a:rPr dirty="0" err="1"/>
              <a:t>único</a:t>
            </a:r>
            <a:r>
              <a:rPr dirty="0"/>
              <a:t> factor, la </a:t>
            </a:r>
            <a:r>
              <a:rPr dirty="0" err="1"/>
              <a:t>entonación</a:t>
            </a:r>
            <a:r>
              <a:rPr dirty="0"/>
              <a:t> es fundamental para </a:t>
            </a:r>
            <a:r>
              <a:rPr dirty="0" err="1"/>
              <a:t>entender</a:t>
            </a:r>
            <a:r>
              <a:rPr dirty="0"/>
              <a:t> la </a:t>
            </a:r>
            <a:r>
              <a:rPr dirty="0" err="1"/>
              <a:t>intensificación</a:t>
            </a:r>
            <a:r>
              <a:rPr dirty="0"/>
              <a:t> de </a:t>
            </a:r>
            <a:r>
              <a:rPr dirty="0" err="1"/>
              <a:t>algunos</a:t>
            </a:r>
            <a:r>
              <a:rPr dirty="0"/>
              <a:t> </a:t>
            </a:r>
            <a:r>
              <a:rPr dirty="0" err="1"/>
              <a:t>fenómenos</a:t>
            </a:r>
            <a:r>
              <a:rPr dirty="0"/>
              <a:t> </a:t>
            </a:r>
            <a:r>
              <a:rPr dirty="0" err="1"/>
              <a:t>mencionados</a:t>
            </a:r>
            <a:r>
              <a:rPr dirty="0"/>
              <a:t> </a:t>
            </a:r>
            <a:r>
              <a:rPr dirty="0" err="1"/>
              <a:t>anteriormente</a:t>
            </a:r>
            <a:r>
              <a:rPr dirty="0"/>
              <a:t> (</a:t>
            </a:r>
            <a:r>
              <a:rPr dirty="0" err="1"/>
              <a:t>Albelda</a:t>
            </a:r>
            <a:r>
              <a:rPr dirty="0"/>
              <a:t> 2005, 2007)</a:t>
            </a:r>
          </a:p>
          <a:p>
            <a:pPr marL="0" indent="0" defTabSz="201268">
              <a:spcBef>
                <a:spcPts val="1406"/>
              </a:spcBef>
              <a:buNone/>
              <a:defRPr sz="1700"/>
            </a:pPr>
            <a:r>
              <a:rPr dirty="0"/>
              <a:t>De </a:t>
            </a:r>
            <a:r>
              <a:rPr dirty="0" err="1"/>
              <a:t>acuerdo</a:t>
            </a:r>
            <a:r>
              <a:rPr dirty="0"/>
              <a:t> con Herrero (1997) e Hidalgo (1997a), sus </a:t>
            </a:r>
            <a:r>
              <a:rPr dirty="0" err="1"/>
              <a:t>rasgos</a:t>
            </a:r>
            <a:r>
              <a:rPr dirty="0"/>
              <a:t> </a:t>
            </a:r>
            <a:r>
              <a:rPr dirty="0" err="1"/>
              <a:t>característicos</a:t>
            </a:r>
            <a:r>
              <a:rPr dirty="0"/>
              <a:t> son: </a:t>
            </a:r>
            <a:r>
              <a:rPr dirty="0" err="1"/>
              <a:t>tonema</a:t>
            </a:r>
            <a:r>
              <a:rPr dirty="0"/>
              <a:t> </a:t>
            </a:r>
            <a:r>
              <a:rPr dirty="0" err="1"/>
              <a:t>mayoritariamente</a:t>
            </a:r>
            <a:r>
              <a:rPr dirty="0"/>
              <a:t> </a:t>
            </a:r>
            <a:r>
              <a:rPr dirty="0" err="1"/>
              <a:t>ascendente</a:t>
            </a:r>
            <a:r>
              <a:rPr dirty="0"/>
              <a:t>, </a:t>
            </a:r>
            <a:r>
              <a:rPr dirty="0" err="1"/>
              <a:t>aunque</a:t>
            </a:r>
            <a:r>
              <a:rPr dirty="0"/>
              <a:t> </a:t>
            </a:r>
            <a:r>
              <a:rPr dirty="0" err="1"/>
              <a:t>también</a:t>
            </a:r>
            <a:r>
              <a:rPr dirty="0"/>
              <a:t> </a:t>
            </a:r>
            <a:r>
              <a:rPr dirty="0" err="1"/>
              <a:t>puede</a:t>
            </a:r>
            <a:r>
              <a:rPr dirty="0"/>
              <a:t> ser </a:t>
            </a:r>
            <a:r>
              <a:rPr dirty="0" err="1"/>
              <a:t>suspendido</a:t>
            </a:r>
            <a:r>
              <a:rPr dirty="0"/>
              <a:t> </a:t>
            </a:r>
            <a:r>
              <a:rPr dirty="0" err="1"/>
              <a:t>alargamientos</a:t>
            </a:r>
            <a:r>
              <a:rPr dirty="0"/>
              <a:t> </a:t>
            </a:r>
            <a:r>
              <a:rPr dirty="0" err="1"/>
              <a:t>vocálicos</a:t>
            </a:r>
            <a:r>
              <a:rPr dirty="0"/>
              <a:t> de las </a:t>
            </a:r>
            <a:r>
              <a:rPr dirty="0" err="1"/>
              <a:t>últimas</a:t>
            </a:r>
            <a:r>
              <a:rPr dirty="0"/>
              <a:t> </a:t>
            </a:r>
            <a:r>
              <a:rPr dirty="0" err="1"/>
              <a:t>sílabas</a:t>
            </a:r>
            <a:r>
              <a:rPr dirty="0"/>
              <a:t> </a:t>
            </a:r>
            <a:r>
              <a:rPr dirty="0" err="1"/>
              <a:t>diversas</a:t>
            </a:r>
            <a:r>
              <a:rPr dirty="0"/>
              <a:t> </a:t>
            </a:r>
            <a:r>
              <a:rPr dirty="0" err="1"/>
              <a:t>inflexiones</a:t>
            </a:r>
            <a:r>
              <a:rPr dirty="0"/>
              <a:t> a lo largo del </a:t>
            </a:r>
            <a:r>
              <a:rPr dirty="0" err="1"/>
              <a:t>enunciado</a:t>
            </a:r>
            <a:r>
              <a:rPr dirty="0"/>
              <a:t> </a:t>
            </a:r>
            <a:r>
              <a:rPr dirty="0" err="1"/>
              <a:t>en</a:t>
            </a:r>
            <a:r>
              <a:rPr dirty="0"/>
              <a:t> </a:t>
            </a:r>
            <a:r>
              <a:rPr dirty="0" err="1"/>
              <a:t>función</a:t>
            </a:r>
            <a:r>
              <a:rPr dirty="0"/>
              <a:t> de la </a:t>
            </a:r>
            <a:r>
              <a:rPr dirty="0" err="1"/>
              <a:t>longitud</a:t>
            </a:r>
            <a:r>
              <a:rPr dirty="0"/>
              <a:t> de la </a:t>
            </a:r>
            <a:r>
              <a:rPr dirty="0" err="1"/>
              <a:t>secuencia</a:t>
            </a:r>
            <a:r>
              <a:rPr dirty="0"/>
              <a:t> y de la </a:t>
            </a:r>
            <a:r>
              <a:rPr dirty="0" err="1"/>
              <a:t>modalidad</a:t>
            </a:r>
            <a:r>
              <a:rPr dirty="0"/>
              <a:t> de </a:t>
            </a:r>
            <a:r>
              <a:rPr dirty="0" err="1"/>
              <a:t>enunciación</a:t>
            </a:r>
            <a:r>
              <a:rPr dirty="0"/>
              <a:t> son </a:t>
            </a:r>
            <a:r>
              <a:rPr dirty="0" err="1"/>
              <a:t>estructuras</a:t>
            </a:r>
            <a:r>
              <a:rPr dirty="0"/>
              <a:t> </a:t>
            </a:r>
            <a:r>
              <a:rPr dirty="0" err="1"/>
              <a:t>cerradas</a:t>
            </a:r>
            <a:endParaRPr dirty="0"/>
          </a:p>
          <a:p>
            <a:pPr marL="0" indent="0" defTabSz="201268">
              <a:spcBef>
                <a:spcPts val="1406"/>
              </a:spcBef>
              <a:buNone/>
              <a:defRPr sz="1700"/>
            </a:pPr>
            <a:endParaRPr dirty="0"/>
          </a:p>
          <a:p>
            <a:pPr marL="0" indent="0" algn="ctr" defTabSz="201268">
              <a:spcBef>
                <a:spcPts val="0"/>
              </a:spcBef>
              <a:buNone/>
              <a:defRPr sz="2900"/>
            </a:pPr>
            <a:r>
              <a:rPr dirty="0" err="1"/>
              <a:t>Atenuación</a:t>
            </a:r>
            <a:endParaRPr dirty="0"/>
          </a:p>
          <a:p>
            <a:pPr marL="0" indent="0" defTabSz="201268">
              <a:spcBef>
                <a:spcPts val="1406"/>
              </a:spcBef>
              <a:buNone/>
              <a:defRPr sz="1700"/>
            </a:pPr>
            <a:r>
              <a:rPr dirty="0"/>
              <a:t>Habla de Mérida: “</a:t>
            </a:r>
            <a:r>
              <a:rPr dirty="0" err="1"/>
              <a:t>patrón</a:t>
            </a:r>
            <a:r>
              <a:rPr dirty="0"/>
              <a:t> tonal H*+L. Este </a:t>
            </a:r>
            <a:r>
              <a:rPr dirty="0" err="1"/>
              <a:t>patrón</a:t>
            </a:r>
            <a:r>
              <a:rPr dirty="0"/>
              <a:t> tonal se </a:t>
            </a:r>
            <a:r>
              <a:rPr dirty="0" err="1"/>
              <a:t>textualiza</a:t>
            </a:r>
            <a:r>
              <a:rPr dirty="0"/>
              <a:t> o bien </a:t>
            </a:r>
            <a:r>
              <a:rPr dirty="0" err="1"/>
              <a:t>mediante</a:t>
            </a:r>
            <a:r>
              <a:rPr dirty="0"/>
              <a:t> una </a:t>
            </a:r>
            <a:r>
              <a:rPr dirty="0" err="1"/>
              <a:t>frase</a:t>
            </a:r>
            <a:r>
              <a:rPr dirty="0"/>
              <a:t> </a:t>
            </a:r>
            <a:r>
              <a:rPr dirty="0" err="1"/>
              <a:t>atenuada</a:t>
            </a:r>
            <a:r>
              <a:rPr dirty="0"/>
              <a:t>, o bien </a:t>
            </a:r>
            <a:r>
              <a:rPr dirty="0" err="1"/>
              <a:t>mediante</a:t>
            </a:r>
            <a:r>
              <a:rPr dirty="0"/>
              <a:t> </a:t>
            </a:r>
            <a:r>
              <a:rPr dirty="0" err="1"/>
              <a:t>determinados</a:t>
            </a:r>
            <a:r>
              <a:rPr dirty="0"/>
              <a:t> </a:t>
            </a:r>
            <a:r>
              <a:rPr dirty="0" err="1"/>
              <a:t>marcadores</a:t>
            </a:r>
            <a:r>
              <a:rPr dirty="0"/>
              <a:t> </a:t>
            </a:r>
            <a:r>
              <a:rPr dirty="0" err="1"/>
              <a:t>atenuantes</a:t>
            </a:r>
            <a:r>
              <a:rPr dirty="0"/>
              <a:t>. La </a:t>
            </a:r>
            <a:r>
              <a:rPr dirty="0" err="1"/>
              <a:t>duración</a:t>
            </a:r>
            <a:r>
              <a:rPr dirty="0"/>
              <a:t> de las </a:t>
            </a:r>
            <a:r>
              <a:rPr dirty="0" err="1"/>
              <a:t>sílabas</a:t>
            </a:r>
            <a:r>
              <a:rPr dirty="0"/>
              <a:t> </a:t>
            </a:r>
            <a:r>
              <a:rPr dirty="0" err="1"/>
              <a:t>atenuadas</a:t>
            </a:r>
            <a:r>
              <a:rPr dirty="0"/>
              <a:t> </a:t>
            </a:r>
            <a:r>
              <a:rPr dirty="0" err="1"/>
              <a:t>suele</a:t>
            </a:r>
            <a:r>
              <a:rPr dirty="0"/>
              <a:t> ser el doble de la </a:t>
            </a:r>
            <a:r>
              <a:rPr dirty="0" err="1"/>
              <a:t>duración</a:t>
            </a:r>
            <a:r>
              <a:rPr dirty="0"/>
              <a:t> de las </a:t>
            </a:r>
            <a:r>
              <a:rPr dirty="0" err="1"/>
              <a:t>sílabas</a:t>
            </a:r>
            <a:r>
              <a:rPr dirty="0"/>
              <a:t> que no </a:t>
            </a:r>
            <a:r>
              <a:rPr dirty="0" err="1"/>
              <a:t>cumplen</a:t>
            </a:r>
            <a:r>
              <a:rPr dirty="0"/>
              <a:t> </a:t>
            </a:r>
            <a:r>
              <a:rPr dirty="0" err="1"/>
              <a:t>función</a:t>
            </a:r>
            <a:r>
              <a:rPr dirty="0"/>
              <a:t> de </a:t>
            </a:r>
            <a:r>
              <a:rPr dirty="0" err="1"/>
              <a:t>atenuación</a:t>
            </a:r>
            <a:r>
              <a:rPr dirty="0"/>
              <a:t>”. (Rojas, </a:t>
            </a:r>
            <a:r>
              <a:rPr dirty="0" err="1"/>
              <a:t>Blondet</a:t>
            </a:r>
            <a:r>
              <a:rPr dirty="0"/>
              <a:t> y Álvarez 2014)</a:t>
            </a:r>
          </a:p>
        </p:txBody>
      </p:sp>
      <p:sp>
        <p:nvSpPr>
          <p:cNvPr id="2" name="Marcador de número de diapositiva 1">
            <a:extLst>
              <a:ext uri="{FF2B5EF4-FFF2-40B4-BE49-F238E27FC236}">
                <a16:creationId xmlns:a16="http://schemas.microsoft.com/office/drawing/2014/main" id="{2F56F0EC-2982-A948-905C-9608419EDA76}"/>
              </a:ext>
            </a:extLst>
          </p:cNvPr>
          <p:cNvSpPr>
            <a:spLocks noGrp="1"/>
          </p:cNvSpPr>
          <p:nvPr>
            <p:ph type="sldNum" sz="quarter" idx="12"/>
          </p:nvPr>
        </p:nvSpPr>
        <p:spPr/>
        <p:txBody>
          <a:bodyPr/>
          <a:lstStyle/>
          <a:p>
            <a:fld id="{86CB4B4D-7CA3-9044-876B-883B54F8677D}" type="slidenum">
              <a:rPr lang="es-ES" smtClean="0"/>
              <a:t>16</a:t>
            </a:fld>
            <a:endParaRPr lang="es-ES"/>
          </a:p>
        </p:txBody>
      </p:sp>
    </p:spTree>
    <p:extLst>
      <p:ext uri="{BB962C8B-B14F-4D97-AF65-F5344CB8AC3E}">
        <p14:creationId xmlns:p14="http://schemas.microsoft.com/office/powerpoint/2010/main" val="445136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A24428-FD47-7247-A14B-3E90408E53AE}"/>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B9ECBDE6-38D9-014D-8774-5ECB9C4E50D7}"/>
              </a:ext>
            </a:extLst>
          </p:cNvPr>
          <p:cNvSpPr>
            <a:spLocks noGrp="1"/>
          </p:cNvSpPr>
          <p:nvPr>
            <p:ph idx="1"/>
          </p:nvPr>
        </p:nvSpPr>
        <p:spPr/>
        <p:txBody>
          <a:bodyPr>
            <a:normAutofit fontScale="92500" lnSpcReduction="10000"/>
          </a:bodyPr>
          <a:lstStyle/>
          <a:p>
            <a:r>
              <a:rPr lang="en-US" dirty="0"/>
              <a:t>to “the very important prosodic and </a:t>
            </a:r>
            <a:r>
              <a:rPr lang="en-US" dirty="0" err="1"/>
              <a:t>kinesic</a:t>
            </a:r>
            <a:r>
              <a:rPr lang="en-US" dirty="0"/>
              <a:t> means of mitigation, such as changes in pitch prominence, rhythm, speech rate, as well as eye-contact, gaze, gaze aversion, smile, particular postures, etc.” (</a:t>
            </a:r>
            <a:r>
              <a:rPr lang="en-US" dirty="0" err="1"/>
              <a:t>Caffi</a:t>
            </a:r>
            <a:r>
              <a:rPr lang="en-US" dirty="0"/>
              <a:t>, 1999, p. 890). In fact, there is an important consensus in highlighting the significance of prosody in the study of pragmatics:</a:t>
            </a:r>
            <a:endParaRPr lang="es-ES" dirty="0"/>
          </a:p>
          <a:p>
            <a:r>
              <a:rPr lang="en-US" dirty="0"/>
              <a:t> </a:t>
            </a:r>
            <a:endParaRPr lang="es-ES" dirty="0"/>
          </a:p>
          <a:p>
            <a:pPr marL="457200" lvl="1" indent="0" algn="just">
              <a:buNone/>
            </a:pPr>
            <a:r>
              <a:rPr lang="en-US" dirty="0"/>
              <a:t>Language researchers agree that intonation conveys various communicative functions that range from </a:t>
            </a:r>
            <a:r>
              <a:rPr lang="en-US" dirty="0" err="1"/>
              <a:t>semantico</a:t>
            </a:r>
            <a:r>
              <a:rPr lang="en-US" dirty="0"/>
              <a:t>-pragmatic functions such as speech act marking (assertion, question, etc.), information status (focus, given vs new information), belief status (epistemic position of the speaker with respect to the information exchange), politeness, affective, and emotional states, to indexical functions such as gender, age, and the </a:t>
            </a:r>
            <a:r>
              <a:rPr lang="en-US" dirty="0" err="1"/>
              <a:t>sociolectal</a:t>
            </a:r>
            <a:r>
              <a:rPr lang="en-US" dirty="0"/>
              <a:t> and dialectal status of the speaker. (Prieto, 2015, p. 371)</a:t>
            </a:r>
            <a:endParaRPr lang="es-ES" dirty="0"/>
          </a:p>
          <a:p>
            <a:endParaRPr lang="es-ES" dirty="0"/>
          </a:p>
        </p:txBody>
      </p:sp>
      <p:sp>
        <p:nvSpPr>
          <p:cNvPr id="4" name="Marcador de número de diapositiva 3">
            <a:extLst>
              <a:ext uri="{FF2B5EF4-FFF2-40B4-BE49-F238E27FC236}">
                <a16:creationId xmlns:a16="http://schemas.microsoft.com/office/drawing/2014/main" id="{48BEC20C-5657-4046-8B3E-D23EB755C832}"/>
              </a:ext>
            </a:extLst>
          </p:cNvPr>
          <p:cNvSpPr>
            <a:spLocks noGrp="1"/>
          </p:cNvSpPr>
          <p:nvPr>
            <p:ph type="sldNum" sz="quarter" idx="12"/>
          </p:nvPr>
        </p:nvSpPr>
        <p:spPr/>
        <p:txBody>
          <a:bodyPr/>
          <a:lstStyle/>
          <a:p>
            <a:fld id="{06B2DB42-5270-C344-A934-DE1A6772A6D0}" type="slidenum">
              <a:rPr lang="es-ES" smtClean="0"/>
              <a:t>17</a:t>
            </a:fld>
            <a:endParaRPr lang="es-ES"/>
          </a:p>
        </p:txBody>
      </p:sp>
    </p:spTree>
    <p:extLst>
      <p:ext uri="{BB962C8B-B14F-4D97-AF65-F5344CB8AC3E}">
        <p14:creationId xmlns:p14="http://schemas.microsoft.com/office/powerpoint/2010/main" val="6547753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C5FA9F-8AF2-024F-966C-F70BF66C0CED}"/>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E41A1060-8197-E248-BFB8-58FBAF7356D1}"/>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DC7D85F5-C0D8-444B-90BC-B5C2BFAB72D7}"/>
              </a:ext>
            </a:extLst>
          </p:cNvPr>
          <p:cNvSpPr>
            <a:spLocks noGrp="1"/>
          </p:cNvSpPr>
          <p:nvPr>
            <p:ph type="sldNum" sz="quarter" idx="12"/>
          </p:nvPr>
        </p:nvSpPr>
        <p:spPr/>
        <p:txBody>
          <a:bodyPr/>
          <a:lstStyle/>
          <a:p>
            <a:fld id="{06B2DB42-5270-C344-A934-DE1A6772A6D0}" type="slidenum">
              <a:rPr lang="es-ES" smtClean="0"/>
              <a:t>18</a:t>
            </a:fld>
            <a:endParaRPr lang="es-ES"/>
          </a:p>
        </p:txBody>
      </p:sp>
      <p:graphicFrame>
        <p:nvGraphicFramePr>
          <p:cNvPr id="8" name="Diagrama 7">
            <a:extLst>
              <a:ext uri="{FF2B5EF4-FFF2-40B4-BE49-F238E27FC236}">
                <a16:creationId xmlns:a16="http://schemas.microsoft.com/office/drawing/2014/main" id="{34280E1B-66F1-9E4A-9743-31658F404F1B}"/>
              </a:ext>
            </a:extLst>
          </p:cNvPr>
          <p:cNvGraphicFramePr/>
          <p:nvPr>
            <p:extLst>
              <p:ext uri="{D42A27DB-BD31-4B8C-83A1-F6EECF244321}">
                <p14:modId xmlns:p14="http://schemas.microsoft.com/office/powerpoint/2010/main" val="1831662105"/>
              </p:ext>
            </p:extLst>
          </p:nvPr>
        </p:nvGraphicFramePr>
        <p:xfrm>
          <a:off x="640080" y="1383632"/>
          <a:ext cx="11144250" cy="48800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34410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E87BC6-1A14-3B42-9254-6FCCAB1E7243}"/>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A33863DB-5CA7-1E4F-B818-401185F9381E}"/>
              </a:ext>
            </a:extLst>
          </p:cNvPr>
          <p:cNvSpPr>
            <a:spLocks noGrp="1"/>
          </p:cNvSpPr>
          <p:nvPr>
            <p:ph idx="1"/>
          </p:nvPr>
        </p:nvSpPr>
        <p:spPr/>
        <p:txBody>
          <a:bodyPr/>
          <a:lstStyle/>
          <a:p>
            <a:r>
              <a:rPr lang="es-ES" dirty="0"/>
              <a:t>B: ¡la puta! el otro día vino uno a trabajar macho// vino por la mañana y por la tarde ya se fue// ¡me cago en la mar! [&lt;</a:t>
            </a:r>
            <a:r>
              <a:rPr lang="es-ES" dirty="0" err="1"/>
              <a:t>unknown</a:t>
            </a:r>
            <a:r>
              <a:rPr lang="es-ES" dirty="0"/>
              <a:t>/&gt;]</a:t>
            </a:r>
            <a:br>
              <a:rPr lang="es-ES" dirty="0"/>
            </a:br>
            <a:r>
              <a:rPr lang="es-ES" dirty="0"/>
              <a:t>C: [¿uno nuevo?]</a:t>
            </a:r>
            <a:br>
              <a:rPr lang="es-ES" dirty="0"/>
            </a:br>
            <a:r>
              <a:rPr lang="es-ES" dirty="0"/>
              <a:t>B: el tío llevaba una coleta/es de tu pueblo</a:t>
            </a:r>
            <a:br>
              <a:rPr lang="es-ES" dirty="0"/>
            </a:br>
            <a:r>
              <a:rPr lang="es-ES" dirty="0"/>
              <a:t>C: ¿de B.?</a:t>
            </a:r>
            <a:br>
              <a:rPr lang="es-ES" dirty="0"/>
            </a:br>
            <a:r>
              <a:rPr lang="es-ES" dirty="0"/>
              <a:t>B: </a:t>
            </a:r>
            <a:r>
              <a:rPr lang="es-ES" b="1" dirty="0"/>
              <a:t>&lt;</a:t>
            </a:r>
            <a:r>
              <a:rPr lang="es-ES" b="1" dirty="0" err="1"/>
              <a:t>low_tone</a:t>
            </a:r>
            <a:r>
              <a:rPr lang="es-ES" b="1" dirty="0"/>
              <a:t>&gt;</a:t>
            </a:r>
            <a:r>
              <a:rPr lang="es-ES" b="1" u="sng" dirty="0"/>
              <a:t>me parece</a:t>
            </a:r>
            <a:r>
              <a:rPr lang="es-ES" b="1" dirty="0"/>
              <a:t> que sí </a:t>
            </a:r>
            <a:r>
              <a:rPr lang="es-ES" b="1" u="sng" dirty="0"/>
              <a:t>me parece</a:t>
            </a:r>
            <a:r>
              <a:rPr lang="es-ES" b="1" dirty="0"/>
              <a:t> que es vegetariano </a:t>
            </a:r>
            <a:r>
              <a:rPr lang="es-ES" b="1" u="sng" dirty="0"/>
              <a:t>o algo</a:t>
            </a:r>
            <a:r>
              <a:rPr lang="es-ES" b="1" dirty="0"/>
              <a:t>&lt;/</a:t>
            </a:r>
            <a:r>
              <a:rPr lang="es-ES" b="1" dirty="0" err="1"/>
              <a:t>low_tone</a:t>
            </a:r>
            <a:r>
              <a:rPr lang="es-ES" b="1" dirty="0"/>
              <a:t>&gt;</a:t>
            </a:r>
            <a:br>
              <a:rPr lang="es-ES" dirty="0"/>
            </a:br>
            <a:r>
              <a:rPr lang="es-ES" dirty="0"/>
              <a:t>C: ¡ah! </a:t>
            </a:r>
            <a:r>
              <a:rPr lang="en-US" dirty="0"/>
              <a:t>¡</a:t>
            </a:r>
            <a:r>
              <a:rPr lang="en-US" dirty="0" err="1"/>
              <a:t>hostia</a:t>
            </a:r>
            <a:r>
              <a:rPr lang="en-US" dirty="0"/>
              <a:t>! claro</a:t>
            </a:r>
            <a:endParaRPr lang="es-ES" dirty="0"/>
          </a:p>
          <a:p>
            <a:endParaRPr lang="es-ES" dirty="0"/>
          </a:p>
        </p:txBody>
      </p:sp>
      <p:sp>
        <p:nvSpPr>
          <p:cNvPr id="4" name="Marcador de número de diapositiva 3">
            <a:extLst>
              <a:ext uri="{FF2B5EF4-FFF2-40B4-BE49-F238E27FC236}">
                <a16:creationId xmlns:a16="http://schemas.microsoft.com/office/drawing/2014/main" id="{4D79F8D3-639D-A945-B7F8-0143BE0EF4D5}"/>
              </a:ext>
            </a:extLst>
          </p:cNvPr>
          <p:cNvSpPr>
            <a:spLocks noGrp="1"/>
          </p:cNvSpPr>
          <p:nvPr>
            <p:ph type="sldNum" sz="quarter" idx="12"/>
          </p:nvPr>
        </p:nvSpPr>
        <p:spPr/>
        <p:txBody>
          <a:bodyPr/>
          <a:lstStyle/>
          <a:p>
            <a:fld id="{06B2DB42-5270-C344-A934-DE1A6772A6D0}" type="slidenum">
              <a:rPr lang="es-ES" smtClean="0"/>
              <a:t>19</a:t>
            </a:fld>
            <a:endParaRPr lang="es-ES"/>
          </a:p>
        </p:txBody>
      </p:sp>
    </p:spTree>
    <p:extLst>
      <p:ext uri="{BB962C8B-B14F-4D97-AF65-F5344CB8AC3E}">
        <p14:creationId xmlns:p14="http://schemas.microsoft.com/office/powerpoint/2010/main" val="265373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0A03F4CB-8598-9941-94CE-ECF92ABCD5CA}"/>
              </a:ext>
            </a:extLst>
          </p:cNvPr>
          <p:cNvSpPr>
            <a:spLocks noGrp="1"/>
          </p:cNvSpPr>
          <p:nvPr>
            <p:ph type="title"/>
          </p:nvPr>
        </p:nvSpPr>
        <p:spPr/>
        <p:txBody>
          <a:bodyPr/>
          <a:lstStyle/>
          <a:p>
            <a:r>
              <a:rPr lang="es-ES" dirty="0"/>
              <a:t>¿Quiénes somos? / ¿Dónde estamos?</a:t>
            </a:r>
          </a:p>
        </p:txBody>
      </p:sp>
      <p:sp>
        <p:nvSpPr>
          <p:cNvPr id="7" name="Marcador de contenido 6">
            <a:extLst>
              <a:ext uri="{FF2B5EF4-FFF2-40B4-BE49-F238E27FC236}">
                <a16:creationId xmlns:a16="http://schemas.microsoft.com/office/drawing/2014/main" id="{00C16DBA-9BB4-9546-AF72-42D3D4FC73DA}"/>
              </a:ext>
            </a:extLst>
          </p:cNvPr>
          <p:cNvSpPr>
            <a:spLocks noGrp="1"/>
          </p:cNvSpPr>
          <p:nvPr>
            <p:ph idx="1"/>
          </p:nvPr>
        </p:nvSpPr>
        <p:spPr/>
        <p:txBody>
          <a:bodyPr/>
          <a:lstStyle/>
          <a:p>
            <a:endParaRPr lang="es-ES" dirty="0"/>
          </a:p>
          <a:p>
            <a:pPr algn="ctr"/>
            <a:endParaRPr lang="es-ES" dirty="0">
              <a:hlinkClick r:id="rId2"/>
            </a:endParaRPr>
          </a:p>
          <a:p>
            <a:pPr algn="ctr"/>
            <a:r>
              <a:rPr lang="es-ES" dirty="0">
                <a:hlinkClick r:id="rId2"/>
              </a:rPr>
              <a:t>www.esvaratenuacion.es</a:t>
            </a:r>
            <a:r>
              <a:rPr lang="es-ES" dirty="0"/>
              <a:t> o </a:t>
            </a:r>
            <a:r>
              <a:rPr lang="es-ES" dirty="0">
                <a:hlinkClick r:id="rId3"/>
              </a:rPr>
              <a:t>www.corpusameresco.com</a:t>
            </a:r>
            <a:r>
              <a:rPr lang="es-ES" dirty="0"/>
              <a:t> </a:t>
            </a:r>
          </a:p>
        </p:txBody>
      </p:sp>
      <p:sp>
        <p:nvSpPr>
          <p:cNvPr id="5" name="Marcador de número de diapositiva 4">
            <a:extLst>
              <a:ext uri="{FF2B5EF4-FFF2-40B4-BE49-F238E27FC236}">
                <a16:creationId xmlns:a16="http://schemas.microsoft.com/office/drawing/2014/main" id="{F4C8A6FC-663C-6E42-9628-07C2BDA22C1A}"/>
              </a:ext>
            </a:extLst>
          </p:cNvPr>
          <p:cNvSpPr>
            <a:spLocks noGrp="1"/>
          </p:cNvSpPr>
          <p:nvPr>
            <p:ph type="sldNum" sz="quarter" idx="12"/>
          </p:nvPr>
        </p:nvSpPr>
        <p:spPr/>
        <p:txBody>
          <a:bodyPr/>
          <a:lstStyle/>
          <a:p>
            <a:fld id="{86CB4B4D-7CA3-9044-876B-883B54F8677D}" type="slidenum">
              <a:rPr lang="es-ES" smtClean="0"/>
              <a:t>2</a:t>
            </a:fld>
            <a:endParaRPr lang="es-ES"/>
          </a:p>
        </p:txBody>
      </p:sp>
    </p:spTree>
    <p:extLst>
      <p:ext uri="{BB962C8B-B14F-4D97-AF65-F5344CB8AC3E}">
        <p14:creationId xmlns:p14="http://schemas.microsoft.com/office/powerpoint/2010/main" val="388598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1B6DCD-B9C3-F142-81C1-8B8D95F406A8}"/>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C89F7AD9-604D-F04D-904A-B89A47560304}"/>
              </a:ext>
            </a:extLst>
          </p:cNvPr>
          <p:cNvSpPr>
            <a:spLocks noGrp="1"/>
          </p:cNvSpPr>
          <p:nvPr>
            <p:ph idx="1"/>
          </p:nvPr>
        </p:nvSpPr>
        <p:spPr/>
        <p:txBody>
          <a:bodyPr/>
          <a:lstStyle/>
          <a:p>
            <a:r>
              <a:rPr lang="es-ES" dirty="0"/>
              <a:t>A: [y que] ella no sabía lo que era// pues yo/ dándole vueltas/ a lo que era/ ¿sabes? porque si a mí se me pone una pulga [me CAGO ENCIMA]</a:t>
            </a:r>
          </a:p>
          <a:p>
            <a:r>
              <a:rPr lang="es-ES" dirty="0"/>
              <a:t>C: [&lt;</a:t>
            </a:r>
            <a:r>
              <a:rPr lang="es-ES" dirty="0" err="1"/>
              <a:t>unknown</a:t>
            </a:r>
            <a:r>
              <a:rPr lang="es-ES" dirty="0"/>
              <a:t>/&gt;]</a:t>
            </a:r>
          </a:p>
          <a:p>
            <a:r>
              <a:rPr lang="es-ES" dirty="0"/>
              <a:t>A: [total que-// total que/ me paso todo-ahí hasta las </a:t>
            </a:r>
            <a:r>
              <a:rPr lang="es-ES" dirty="0" err="1"/>
              <a:t>cua</a:t>
            </a:r>
            <a:r>
              <a:rPr lang="es-ES" dirty="0"/>
              <a:t>- hasta las seis está la gente estudiando/ y yo así en el estudio/ ras// ras/ </a:t>
            </a:r>
            <a:r>
              <a:rPr lang="es-ES" b="1" dirty="0"/>
              <a:t>&lt;</a:t>
            </a:r>
            <a:r>
              <a:rPr lang="es-ES" b="1" dirty="0" err="1"/>
              <a:t>low_tone</a:t>
            </a:r>
            <a:r>
              <a:rPr lang="es-ES" b="1" dirty="0"/>
              <a:t>&gt;pero poqu</a:t>
            </a:r>
            <a:r>
              <a:rPr lang="es-ES" b="1" u="sng" dirty="0"/>
              <a:t>ito</a:t>
            </a:r>
            <a:r>
              <a:rPr lang="es-ES" b="1" dirty="0"/>
              <a:t> </a:t>
            </a:r>
            <a:r>
              <a:rPr lang="es-ES" b="1" u="sng" dirty="0"/>
              <a:t>¿sabes?</a:t>
            </a:r>
            <a:r>
              <a:rPr lang="es-ES" b="1" dirty="0"/>
              <a:t>&lt;/</a:t>
            </a:r>
            <a:r>
              <a:rPr lang="es-ES" b="1" dirty="0" err="1"/>
              <a:t>low_tone</a:t>
            </a:r>
            <a:r>
              <a:rPr lang="es-ES" b="1" dirty="0"/>
              <a:t>&gt;/</a:t>
            </a:r>
            <a:r>
              <a:rPr lang="es-ES" dirty="0"/>
              <a:t> o sea/ de vez en cuando se rascaba una/ y yo ((ya)) </a:t>
            </a:r>
            <a:r>
              <a:rPr lang="es-ES" dirty="0" err="1"/>
              <a:t>emparanoyada</a:t>
            </a:r>
            <a:endParaRPr lang="es-ES" dirty="0"/>
          </a:p>
          <a:p>
            <a:endParaRPr lang="es-ES" dirty="0"/>
          </a:p>
        </p:txBody>
      </p:sp>
      <p:sp>
        <p:nvSpPr>
          <p:cNvPr id="4" name="Marcador de número de diapositiva 3">
            <a:extLst>
              <a:ext uri="{FF2B5EF4-FFF2-40B4-BE49-F238E27FC236}">
                <a16:creationId xmlns:a16="http://schemas.microsoft.com/office/drawing/2014/main" id="{69FD45DC-E389-F548-BC42-2D28B05F4D8A}"/>
              </a:ext>
            </a:extLst>
          </p:cNvPr>
          <p:cNvSpPr>
            <a:spLocks noGrp="1"/>
          </p:cNvSpPr>
          <p:nvPr>
            <p:ph type="sldNum" sz="quarter" idx="12"/>
          </p:nvPr>
        </p:nvSpPr>
        <p:spPr/>
        <p:txBody>
          <a:bodyPr/>
          <a:lstStyle/>
          <a:p>
            <a:fld id="{06B2DB42-5270-C344-A934-DE1A6772A6D0}" type="slidenum">
              <a:rPr lang="es-ES" smtClean="0"/>
              <a:t>20</a:t>
            </a:fld>
            <a:endParaRPr lang="es-ES"/>
          </a:p>
        </p:txBody>
      </p:sp>
    </p:spTree>
    <p:extLst>
      <p:ext uri="{BB962C8B-B14F-4D97-AF65-F5344CB8AC3E}">
        <p14:creationId xmlns:p14="http://schemas.microsoft.com/office/powerpoint/2010/main" val="40317254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4C3BA6-576F-E345-B0F4-51250034D341}"/>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3CFABDCC-5557-6443-B27F-A96810F2A171}"/>
              </a:ext>
            </a:extLst>
          </p:cNvPr>
          <p:cNvSpPr>
            <a:spLocks noGrp="1"/>
          </p:cNvSpPr>
          <p:nvPr>
            <p:ph idx="1"/>
          </p:nvPr>
        </p:nvSpPr>
        <p:spPr/>
        <p:txBody>
          <a:bodyPr>
            <a:normAutofit fontScale="77500" lnSpcReduction="20000"/>
          </a:bodyPr>
          <a:lstStyle/>
          <a:p>
            <a:r>
              <a:rPr lang="es-ES" dirty="0"/>
              <a:t>A: a mí me pareció en el mapa que es como Alemania más o menos de norte a sur bueno de norte a sur Alemania &lt;</a:t>
            </a:r>
            <a:r>
              <a:rPr lang="es-ES" dirty="0" err="1"/>
              <a:t>unknown</a:t>
            </a:r>
            <a:r>
              <a:rPr lang="es-ES" dirty="0"/>
              <a:t>/&gt;/ [((es que es muy alargada))]</a:t>
            </a:r>
          </a:p>
          <a:p>
            <a:r>
              <a:rPr lang="es-ES" dirty="0"/>
              <a:t>B: [estos kilómetros nada]// Noruega [es &lt;</a:t>
            </a:r>
            <a:r>
              <a:rPr lang="es-ES" dirty="0" err="1"/>
              <a:t>unknown</a:t>
            </a:r>
            <a:r>
              <a:rPr lang="es-ES" dirty="0"/>
              <a:t>/&gt;]</a:t>
            </a:r>
          </a:p>
          <a:p>
            <a:r>
              <a:rPr lang="es-ES" dirty="0"/>
              <a:t>A: [pero más pe-]// ¿más de mil kilómetros? ¿más que España por ejemplo de norte a sur es Noruega?</a:t>
            </a:r>
          </a:p>
          <a:p>
            <a:r>
              <a:rPr lang="es-ES" dirty="0"/>
              <a:t>B: mm yo creo que no pero no lo sé ¿eh?/ no sé/ no tengo [ni idea]</a:t>
            </a:r>
          </a:p>
          <a:p>
            <a:r>
              <a:rPr lang="es-ES" dirty="0"/>
              <a:t>A: [bueno] pues </a:t>
            </a:r>
            <a:r>
              <a:rPr lang="es-ES" b="1" u="sng" dirty="0"/>
              <a:t>POR LO VISTO</a:t>
            </a:r>
            <a:r>
              <a:rPr lang="es-ES" u="sng" dirty="0"/>
              <a:t> </a:t>
            </a:r>
            <a:r>
              <a:rPr lang="es-ES" dirty="0"/>
              <a:t>era curioso porque en el norte// era- era al revés ¿no?/ y yo [me-] todos menos él</a:t>
            </a:r>
          </a:p>
          <a:p>
            <a:r>
              <a:rPr lang="es-ES" dirty="0"/>
              <a:t>B: [claro]</a:t>
            </a:r>
          </a:p>
          <a:p>
            <a:r>
              <a:rPr lang="es-ES" dirty="0"/>
              <a:t>A: me han debido ver la cara diciendo &lt;</a:t>
            </a:r>
            <a:r>
              <a:rPr lang="es-ES" dirty="0" err="1"/>
              <a:t>reported</a:t>
            </a:r>
            <a:r>
              <a:rPr lang="es-ES" dirty="0"/>
              <a:t>&gt;¿y con quién? &lt;/</a:t>
            </a:r>
            <a:r>
              <a:rPr lang="es-ES" dirty="0" err="1"/>
              <a:t>reported</a:t>
            </a:r>
            <a:r>
              <a:rPr lang="es-ES" dirty="0"/>
              <a:t>&gt;</a:t>
            </a:r>
          </a:p>
          <a:p>
            <a:r>
              <a:rPr lang="es-ES" dirty="0"/>
              <a:t>B: [(RISAS)]</a:t>
            </a:r>
          </a:p>
          <a:p>
            <a:r>
              <a:rPr lang="es-ES" dirty="0"/>
              <a:t>A: &lt;</a:t>
            </a:r>
            <a:r>
              <a:rPr lang="es-ES" dirty="0" err="1"/>
              <a:t>reported</a:t>
            </a:r>
            <a:r>
              <a:rPr lang="es-ES" dirty="0"/>
              <a:t>&gt;¿con quién son infieles? &lt;/</a:t>
            </a:r>
            <a:r>
              <a:rPr lang="es-ES" dirty="0" err="1"/>
              <a:t>reported</a:t>
            </a:r>
            <a:r>
              <a:rPr lang="es-ES" dirty="0"/>
              <a:t>&gt; por- porque yo pensaba [bueno ¿allí en el norte?</a:t>
            </a:r>
          </a:p>
          <a:p>
            <a:endParaRPr lang="es-ES" dirty="0"/>
          </a:p>
        </p:txBody>
      </p:sp>
      <p:sp>
        <p:nvSpPr>
          <p:cNvPr id="4" name="Marcador de número de diapositiva 3">
            <a:extLst>
              <a:ext uri="{FF2B5EF4-FFF2-40B4-BE49-F238E27FC236}">
                <a16:creationId xmlns:a16="http://schemas.microsoft.com/office/drawing/2014/main" id="{7B9680D7-2433-7F4B-BE8B-278B66D478B5}"/>
              </a:ext>
            </a:extLst>
          </p:cNvPr>
          <p:cNvSpPr>
            <a:spLocks noGrp="1"/>
          </p:cNvSpPr>
          <p:nvPr>
            <p:ph type="sldNum" sz="quarter" idx="12"/>
          </p:nvPr>
        </p:nvSpPr>
        <p:spPr/>
        <p:txBody>
          <a:bodyPr/>
          <a:lstStyle/>
          <a:p>
            <a:fld id="{06B2DB42-5270-C344-A934-DE1A6772A6D0}" type="slidenum">
              <a:rPr lang="es-ES" smtClean="0"/>
              <a:t>21</a:t>
            </a:fld>
            <a:endParaRPr lang="es-ES"/>
          </a:p>
        </p:txBody>
      </p:sp>
    </p:spTree>
    <p:extLst>
      <p:ext uri="{BB962C8B-B14F-4D97-AF65-F5344CB8AC3E}">
        <p14:creationId xmlns:p14="http://schemas.microsoft.com/office/powerpoint/2010/main" val="36587394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5B3356-5D70-0B48-B2B0-EA86C6193DF3}"/>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A12C3C0B-EAA9-5D4E-9A0D-7DE79348B516}"/>
              </a:ext>
            </a:extLst>
          </p:cNvPr>
          <p:cNvSpPr>
            <a:spLocks noGrp="1"/>
          </p:cNvSpPr>
          <p:nvPr>
            <p:ph idx="1"/>
          </p:nvPr>
        </p:nvSpPr>
        <p:spPr/>
        <p:txBody>
          <a:bodyPr/>
          <a:lstStyle/>
          <a:p>
            <a:r>
              <a:rPr lang="es-ES" dirty="0"/>
              <a:t>M: ¿ Xavi? ¿Xavi / Xavi?/ ¿quién es Xavi?</a:t>
            </a:r>
          </a:p>
          <a:p>
            <a:r>
              <a:rPr lang="es-ES" dirty="0"/>
              <a:t>MJ: ¿quién es Xavi?/ </a:t>
            </a:r>
            <a:r>
              <a:rPr lang="es-ES" dirty="0" err="1"/>
              <a:t>eel</a:t>
            </a:r>
            <a:r>
              <a:rPr lang="es-ES" dirty="0"/>
              <a:t>- el de gafas </a:t>
            </a:r>
          </a:p>
          <a:p>
            <a:r>
              <a:rPr lang="es-ES" dirty="0"/>
              <a:t>M: ¡ese es el que te estoy hablando!</a:t>
            </a:r>
          </a:p>
          <a:p>
            <a:r>
              <a:rPr lang="es-ES" dirty="0"/>
              <a:t>MJ: ¡</a:t>
            </a:r>
            <a:r>
              <a:rPr lang="es-ES" dirty="0" err="1"/>
              <a:t>aah</a:t>
            </a:r>
            <a:r>
              <a:rPr lang="es-ES" dirty="0"/>
              <a:t>!/ ¿ XA:VI?</a:t>
            </a:r>
          </a:p>
          <a:p>
            <a:r>
              <a:rPr lang="es-ES" dirty="0"/>
              <a:t>M: sí</a:t>
            </a:r>
          </a:p>
          <a:p>
            <a:r>
              <a:rPr lang="es-ES" dirty="0"/>
              <a:t>MJ: es que como me has dicho Jorge </a:t>
            </a:r>
          </a:p>
          <a:p>
            <a:r>
              <a:rPr lang="es-ES" dirty="0"/>
              <a:t>M: </a:t>
            </a:r>
            <a:r>
              <a:rPr lang="es-ES" b="1" u="sng" dirty="0"/>
              <a:t>AH BUENO/ PERDÓN </a:t>
            </a:r>
            <a:r>
              <a:rPr lang="es-ES" b="1" dirty="0"/>
              <a:t>(L*L%)// e:/ Xavi</a:t>
            </a:r>
            <a:endParaRPr lang="es-ES" dirty="0"/>
          </a:p>
          <a:p>
            <a:endParaRPr lang="es-ES" dirty="0"/>
          </a:p>
        </p:txBody>
      </p:sp>
      <p:sp>
        <p:nvSpPr>
          <p:cNvPr id="4" name="Marcador de número de diapositiva 3">
            <a:extLst>
              <a:ext uri="{FF2B5EF4-FFF2-40B4-BE49-F238E27FC236}">
                <a16:creationId xmlns:a16="http://schemas.microsoft.com/office/drawing/2014/main" id="{9F9B1BBE-1C67-A047-A02D-BA798467973F}"/>
              </a:ext>
            </a:extLst>
          </p:cNvPr>
          <p:cNvSpPr>
            <a:spLocks noGrp="1"/>
          </p:cNvSpPr>
          <p:nvPr>
            <p:ph type="sldNum" sz="quarter" idx="12"/>
          </p:nvPr>
        </p:nvSpPr>
        <p:spPr/>
        <p:txBody>
          <a:bodyPr/>
          <a:lstStyle/>
          <a:p>
            <a:fld id="{06B2DB42-5270-C344-A934-DE1A6772A6D0}" type="slidenum">
              <a:rPr lang="es-ES" smtClean="0"/>
              <a:t>22</a:t>
            </a:fld>
            <a:endParaRPr lang="es-ES"/>
          </a:p>
        </p:txBody>
      </p:sp>
    </p:spTree>
    <p:extLst>
      <p:ext uri="{BB962C8B-B14F-4D97-AF65-F5344CB8AC3E}">
        <p14:creationId xmlns:p14="http://schemas.microsoft.com/office/powerpoint/2010/main" val="3357672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34B951-8A41-E44B-B316-2407209C96A8}"/>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F6D4FD38-11DE-B841-88E7-6815771A3E30}"/>
              </a:ext>
            </a:extLst>
          </p:cNvPr>
          <p:cNvSpPr>
            <a:spLocks noGrp="1"/>
          </p:cNvSpPr>
          <p:nvPr>
            <p:ph idx="1"/>
          </p:nvPr>
        </p:nvSpPr>
        <p:spPr/>
        <p:txBody>
          <a:bodyPr/>
          <a:lstStyle/>
          <a:p>
            <a:r>
              <a:rPr lang="es-ES" dirty="0"/>
              <a:t>E: ¿Quién es?</a:t>
            </a:r>
          </a:p>
          <a:p>
            <a:r>
              <a:rPr lang="es-ES" dirty="0"/>
              <a:t>B: Soy Belén.</a:t>
            </a:r>
          </a:p>
          <a:p>
            <a:r>
              <a:rPr lang="es-ES" dirty="0"/>
              <a:t>E: </a:t>
            </a:r>
            <a:r>
              <a:rPr lang="es-ES" b="1" dirty="0" err="1"/>
              <a:t>O:ye</a:t>
            </a:r>
            <a:r>
              <a:rPr lang="es-ES" b="1" dirty="0"/>
              <a:t>, ¿qué pasa?</a:t>
            </a:r>
            <a:r>
              <a:rPr lang="es-ES" dirty="0"/>
              <a:t> </a:t>
            </a:r>
            <a:r>
              <a:rPr lang="en-US" b="1" dirty="0"/>
              <a:t>&lt;</a:t>
            </a:r>
            <a:r>
              <a:rPr lang="en-US" b="1" dirty="0" err="1"/>
              <a:t>high_speech_rate</a:t>
            </a:r>
            <a:r>
              <a:rPr lang="en-US" b="1" dirty="0"/>
              <a:t>&gt;</a:t>
            </a:r>
            <a:r>
              <a:rPr lang="en-US" b="1" u="sng" dirty="0"/>
              <a:t>Antes era un amigo</a:t>
            </a:r>
            <a:r>
              <a:rPr lang="en-US" dirty="0"/>
              <a:t>.</a:t>
            </a:r>
            <a:r>
              <a:rPr lang="en-US" b="1" dirty="0"/>
              <a:t> &lt;/</a:t>
            </a:r>
            <a:r>
              <a:rPr lang="en-US" b="1" dirty="0" err="1"/>
              <a:t>high_speech_rate</a:t>
            </a:r>
            <a:r>
              <a:rPr lang="en-US" b="1" dirty="0"/>
              <a:t>&gt;</a:t>
            </a:r>
            <a:endParaRPr lang="es-ES" dirty="0"/>
          </a:p>
          <a:p>
            <a:endParaRPr lang="es-ES" dirty="0"/>
          </a:p>
        </p:txBody>
      </p:sp>
      <p:sp>
        <p:nvSpPr>
          <p:cNvPr id="4" name="Marcador de número de diapositiva 3">
            <a:extLst>
              <a:ext uri="{FF2B5EF4-FFF2-40B4-BE49-F238E27FC236}">
                <a16:creationId xmlns:a16="http://schemas.microsoft.com/office/drawing/2014/main" id="{6923E44A-8697-AA49-A6BB-AE43D7E962FB}"/>
              </a:ext>
            </a:extLst>
          </p:cNvPr>
          <p:cNvSpPr>
            <a:spLocks noGrp="1"/>
          </p:cNvSpPr>
          <p:nvPr>
            <p:ph type="sldNum" sz="quarter" idx="12"/>
          </p:nvPr>
        </p:nvSpPr>
        <p:spPr/>
        <p:txBody>
          <a:bodyPr/>
          <a:lstStyle/>
          <a:p>
            <a:fld id="{06B2DB42-5270-C344-A934-DE1A6772A6D0}" type="slidenum">
              <a:rPr lang="es-ES" smtClean="0"/>
              <a:t>23</a:t>
            </a:fld>
            <a:endParaRPr lang="es-ES"/>
          </a:p>
        </p:txBody>
      </p:sp>
    </p:spTree>
    <p:extLst>
      <p:ext uri="{BB962C8B-B14F-4D97-AF65-F5344CB8AC3E}">
        <p14:creationId xmlns:p14="http://schemas.microsoft.com/office/powerpoint/2010/main" val="27232468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CF745C-8D76-0E45-8E59-F3BA8C95989E}"/>
              </a:ext>
            </a:extLst>
          </p:cNvPr>
          <p:cNvSpPr>
            <a:spLocks noGrp="1"/>
          </p:cNvSpPr>
          <p:nvPr>
            <p:ph type="title"/>
          </p:nvPr>
        </p:nvSpPr>
        <p:spPr/>
        <p:txBody>
          <a:bodyPr/>
          <a:lstStyle/>
          <a:p>
            <a:r>
              <a:rPr lang="es-ES" dirty="0" err="1"/>
              <a:t>Mitigation</a:t>
            </a:r>
            <a:r>
              <a:rPr lang="es-ES" dirty="0"/>
              <a:t> and </a:t>
            </a:r>
            <a:r>
              <a:rPr lang="es-ES" dirty="0" err="1"/>
              <a:t>impoliteness</a:t>
            </a:r>
            <a:endParaRPr lang="es-ES" dirty="0"/>
          </a:p>
        </p:txBody>
      </p:sp>
      <p:sp>
        <p:nvSpPr>
          <p:cNvPr id="3" name="Marcador de contenido 2">
            <a:extLst>
              <a:ext uri="{FF2B5EF4-FFF2-40B4-BE49-F238E27FC236}">
                <a16:creationId xmlns:a16="http://schemas.microsoft.com/office/drawing/2014/main" id="{CA73A350-F34C-3A49-98F3-2AE1AF1ABC5E}"/>
              </a:ext>
            </a:extLst>
          </p:cNvPr>
          <p:cNvSpPr>
            <a:spLocks noGrp="1"/>
          </p:cNvSpPr>
          <p:nvPr>
            <p:ph idx="1"/>
          </p:nvPr>
        </p:nvSpPr>
        <p:spPr/>
        <p:txBody>
          <a:bodyPr/>
          <a:lstStyle/>
          <a:p>
            <a:r>
              <a:rPr lang="es-ES" dirty="0"/>
              <a:t>A: ¡cómo te has pasado nano!</a:t>
            </a:r>
          </a:p>
          <a:p>
            <a:r>
              <a:rPr lang="es-ES" dirty="0"/>
              <a:t>C: mogollón</a:t>
            </a:r>
          </a:p>
          <a:p>
            <a:r>
              <a:rPr lang="es-ES" dirty="0"/>
              <a:t>A: me has hecho dañito ¿eh?</a:t>
            </a:r>
          </a:p>
          <a:p>
            <a:r>
              <a:rPr lang="en-US" dirty="0"/>
              <a:t>(…)</a:t>
            </a:r>
            <a:endParaRPr lang="es-ES" dirty="0"/>
          </a:p>
          <a:p>
            <a:r>
              <a:rPr lang="en-US" b="1" dirty="0"/>
              <a:t>B: ¡ay </a:t>
            </a:r>
            <a:r>
              <a:rPr lang="en-US" b="1" dirty="0" err="1"/>
              <a:t>dañ</a:t>
            </a:r>
            <a:r>
              <a:rPr lang="en-US" b="1" u="sng" dirty="0" err="1"/>
              <a:t>ito</a:t>
            </a:r>
            <a:r>
              <a:rPr lang="en-US" b="1" dirty="0"/>
              <a:t>!</a:t>
            </a:r>
            <a:endParaRPr lang="es-ES" dirty="0"/>
          </a:p>
          <a:p>
            <a:endParaRPr lang="es-ES" dirty="0"/>
          </a:p>
        </p:txBody>
      </p:sp>
      <p:sp>
        <p:nvSpPr>
          <p:cNvPr id="4" name="Marcador de número de diapositiva 3">
            <a:extLst>
              <a:ext uri="{FF2B5EF4-FFF2-40B4-BE49-F238E27FC236}">
                <a16:creationId xmlns:a16="http://schemas.microsoft.com/office/drawing/2014/main" id="{725878BF-B0D9-2148-96C8-55C8D25DA4BD}"/>
              </a:ext>
            </a:extLst>
          </p:cNvPr>
          <p:cNvSpPr>
            <a:spLocks noGrp="1"/>
          </p:cNvSpPr>
          <p:nvPr>
            <p:ph type="sldNum" sz="quarter" idx="12"/>
          </p:nvPr>
        </p:nvSpPr>
        <p:spPr/>
        <p:txBody>
          <a:bodyPr/>
          <a:lstStyle/>
          <a:p>
            <a:fld id="{06B2DB42-5270-C344-A934-DE1A6772A6D0}" type="slidenum">
              <a:rPr lang="es-ES" smtClean="0"/>
              <a:t>24</a:t>
            </a:fld>
            <a:endParaRPr lang="es-ES"/>
          </a:p>
        </p:txBody>
      </p:sp>
    </p:spTree>
    <p:extLst>
      <p:ext uri="{BB962C8B-B14F-4D97-AF65-F5344CB8AC3E}">
        <p14:creationId xmlns:p14="http://schemas.microsoft.com/office/powerpoint/2010/main" val="3169812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01B7F5-8978-B64A-81C8-10A410B6FF19}"/>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703ABBB1-8331-E842-98A0-656499C18C2C}"/>
              </a:ext>
            </a:extLst>
          </p:cNvPr>
          <p:cNvSpPr>
            <a:spLocks noGrp="1"/>
          </p:cNvSpPr>
          <p:nvPr>
            <p:ph idx="1"/>
          </p:nvPr>
        </p:nvSpPr>
        <p:spPr/>
        <p:txBody>
          <a:bodyPr/>
          <a:lstStyle/>
          <a:p>
            <a:r>
              <a:rPr lang="es-ES" dirty="0"/>
              <a:t>A: salió un día - el tema ese// y la tía dice que- d- que toma la píldora que no sé qué que no sé cuántos/ y yo &lt;</a:t>
            </a:r>
            <a:r>
              <a:rPr lang="es-ES" dirty="0" err="1"/>
              <a:t>reported</a:t>
            </a:r>
            <a:r>
              <a:rPr lang="es-ES" dirty="0"/>
              <a:t>&gt;</a:t>
            </a:r>
            <a:r>
              <a:rPr lang="es-ES" i="1" dirty="0"/>
              <a:t>bueno ¿cómo que te tomas la píldora? bueno y- la píldora y algo más ¿no? </a:t>
            </a:r>
            <a:r>
              <a:rPr lang="es-ES" dirty="0"/>
              <a:t>&lt;/</a:t>
            </a:r>
            <a:r>
              <a:rPr lang="es-ES" dirty="0" err="1"/>
              <a:t>reported</a:t>
            </a:r>
            <a:r>
              <a:rPr lang="es-ES" dirty="0"/>
              <a:t>&gt; (…) se fue a Cuba se enrolló con no sé quién/ muy bien me parece muy bien/ pero la tía diciendo que (…) que toma la píldora y yo &lt;</a:t>
            </a:r>
            <a:r>
              <a:rPr lang="es-ES" dirty="0" err="1"/>
              <a:t>reported</a:t>
            </a:r>
            <a:r>
              <a:rPr lang="es-ES" dirty="0"/>
              <a:t>&gt; </a:t>
            </a:r>
            <a:r>
              <a:rPr lang="es-ES" i="1" dirty="0"/>
              <a:t>pero Piedad </a:t>
            </a:r>
            <a:r>
              <a:rPr lang="es-ES" b="1" i="1" u="sng" dirty="0"/>
              <a:t>POR FAVOR</a:t>
            </a:r>
            <a:r>
              <a:rPr lang="es-ES" i="1" dirty="0"/>
              <a:t>/ pero-/ que no hace de eso cinco años o seis todavía</a:t>
            </a:r>
            <a:r>
              <a:rPr lang="es-ES" dirty="0"/>
              <a:t>/ </a:t>
            </a:r>
            <a:r>
              <a:rPr lang="es-ES" i="1" dirty="0"/>
              <a:t>¿cómo se puede ser así/ de </a:t>
            </a:r>
            <a:r>
              <a:rPr lang="es-ES" i="1" dirty="0" err="1"/>
              <a:t>irres</a:t>
            </a:r>
            <a:r>
              <a:rPr lang="es-ES" i="1" dirty="0"/>
              <a:t>[</a:t>
            </a:r>
            <a:r>
              <a:rPr lang="es-ES" i="1" dirty="0" err="1"/>
              <a:t>ponsable</a:t>
            </a:r>
            <a:r>
              <a:rPr lang="es-ES" i="1" dirty="0"/>
              <a:t>?]</a:t>
            </a:r>
            <a:r>
              <a:rPr lang="es-ES" dirty="0"/>
              <a:t> </a:t>
            </a:r>
            <a:r>
              <a:rPr lang="en-US" dirty="0"/>
              <a:t>&lt;reported&gt;</a:t>
            </a:r>
            <a:endParaRPr lang="es-ES" dirty="0"/>
          </a:p>
          <a:p>
            <a:endParaRPr lang="es-ES" dirty="0"/>
          </a:p>
        </p:txBody>
      </p:sp>
      <p:sp>
        <p:nvSpPr>
          <p:cNvPr id="4" name="Marcador de número de diapositiva 3">
            <a:extLst>
              <a:ext uri="{FF2B5EF4-FFF2-40B4-BE49-F238E27FC236}">
                <a16:creationId xmlns:a16="http://schemas.microsoft.com/office/drawing/2014/main" id="{53216576-4C55-DF43-A13D-FB518E7F45E4}"/>
              </a:ext>
            </a:extLst>
          </p:cNvPr>
          <p:cNvSpPr>
            <a:spLocks noGrp="1"/>
          </p:cNvSpPr>
          <p:nvPr>
            <p:ph type="sldNum" sz="quarter" idx="12"/>
          </p:nvPr>
        </p:nvSpPr>
        <p:spPr/>
        <p:txBody>
          <a:bodyPr/>
          <a:lstStyle/>
          <a:p>
            <a:fld id="{06B2DB42-5270-C344-A934-DE1A6772A6D0}" type="slidenum">
              <a:rPr lang="es-ES" smtClean="0"/>
              <a:t>25</a:t>
            </a:fld>
            <a:endParaRPr lang="es-ES"/>
          </a:p>
        </p:txBody>
      </p:sp>
    </p:spTree>
    <p:extLst>
      <p:ext uri="{BB962C8B-B14F-4D97-AF65-F5344CB8AC3E}">
        <p14:creationId xmlns:p14="http://schemas.microsoft.com/office/powerpoint/2010/main" val="31223853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31BCAD-30FC-DE41-B124-D5657283E343}"/>
              </a:ext>
            </a:extLst>
          </p:cNvPr>
          <p:cNvSpPr>
            <a:spLocks noGrp="1"/>
          </p:cNvSpPr>
          <p:nvPr>
            <p:ph type="ctrTitle"/>
          </p:nvPr>
        </p:nvSpPr>
        <p:spPr>
          <a:xfrm>
            <a:off x="960120" y="3771900"/>
            <a:ext cx="9707880" cy="2072188"/>
          </a:xfrm>
        </p:spPr>
        <p:txBody>
          <a:bodyPr>
            <a:noAutofit/>
          </a:bodyPr>
          <a:lstStyle/>
          <a:p>
            <a:pPr algn="l"/>
            <a:r>
              <a:rPr lang="es-ES" sz="3200" dirty="0"/>
              <a:t>1) </a:t>
            </a:r>
            <a:r>
              <a:rPr lang="es-ES" sz="3200" dirty="0" err="1"/>
              <a:t>Estellés</a:t>
            </a:r>
            <a:r>
              <a:rPr lang="es-ES" sz="3200" dirty="0">
                <a:latin typeface="Eurostile" panose="020B0504020202050204" pitchFamily="34" charset="77"/>
              </a:rPr>
              <a:t>, M., &amp; </a:t>
            </a:r>
            <a:r>
              <a:rPr lang="es-ES" sz="3200" dirty="0" err="1">
                <a:latin typeface="Eurostile" panose="020B0504020202050204" pitchFamily="34" charset="77"/>
              </a:rPr>
              <a:t>Cabedo</a:t>
            </a:r>
            <a:r>
              <a:rPr lang="es-ES" sz="3200" dirty="0">
                <a:latin typeface="Eurostile" panose="020B0504020202050204" pitchFamily="34" charset="77"/>
              </a:rPr>
              <a:t>, A. (2017). La atenuación fónica en entrevistas (proyecto PRESEEA) y en conversaciones (corpus </a:t>
            </a:r>
            <a:r>
              <a:rPr lang="es-ES" sz="3200" dirty="0" err="1">
                <a:latin typeface="Eurostile" panose="020B0504020202050204" pitchFamily="34" charset="77"/>
              </a:rPr>
              <a:t>Val.Es.Co</a:t>
            </a:r>
            <a:r>
              <a:rPr lang="es-ES" sz="3200" dirty="0">
                <a:latin typeface="Eurostile" panose="020B0504020202050204" pitchFamily="34" charset="77"/>
              </a:rPr>
              <a:t>): Un estudio de campo. </a:t>
            </a:r>
            <a:r>
              <a:rPr lang="es-ES" sz="3200" i="1" dirty="0" err="1">
                <a:latin typeface="Eurostile" panose="020B0504020202050204" pitchFamily="34" charset="77"/>
              </a:rPr>
              <a:t>Linred</a:t>
            </a:r>
            <a:r>
              <a:rPr lang="es-ES" sz="3200" dirty="0">
                <a:latin typeface="Eurostile" panose="020B0504020202050204" pitchFamily="34" charset="77"/>
              </a:rPr>
              <a:t>, </a:t>
            </a:r>
            <a:r>
              <a:rPr lang="es-ES" sz="3200" i="1" dirty="0">
                <a:latin typeface="Eurostile" panose="020B0504020202050204" pitchFamily="34" charset="77"/>
              </a:rPr>
              <a:t>15</a:t>
            </a:r>
            <a:r>
              <a:rPr lang="es-ES" sz="3200" dirty="0">
                <a:latin typeface="Eurostile" panose="020B0504020202050204" pitchFamily="34" charset="77"/>
              </a:rPr>
              <a:t>, 1-16.</a:t>
            </a:r>
            <a:br>
              <a:rPr lang="es-ES" sz="3200" dirty="0">
                <a:latin typeface="Eurostile" panose="020B0504020202050204" pitchFamily="34" charset="77"/>
              </a:rPr>
            </a:br>
            <a:br>
              <a:rPr lang="es-ES" sz="3200" dirty="0">
                <a:latin typeface="Eurostile" panose="020B0504020202050204" pitchFamily="34" charset="77"/>
              </a:rPr>
            </a:br>
            <a:r>
              <a:rPr lang="es-ES" sz="3200" dirty="0">
                <a:latin typeface="Eurostile" panose="020B0504020202050204" pitchFamily="34" charset="77"/>
              </a:rPr>
              <a:t>2) </a:t>
            </a:r>
            <a:r>
              <a:rPr lang="es-ES" sz="3200" dirty="0" err="1"/>
              <a:t>Cabedo</a:t>
            </a:r>
            <a:r>
              <a:rPr lang="es-ES" sz="3200" dirty="0"/>
              <a:t> Nebot, Adrián: “La función de la atenuación y la configuración prosódica: un estudio a partir de un corpus de español coloquial”, RILI, Volumen XIV (2016). Nº 27.</a:t>
            </a:r>
            <a:endParaRPr lang="es-ES" sz="3200" dirty="0">
              <a:latin typeface="Eurostile" panose="020B0504020202050204" pitchFamily="34" charset="77"/>
            </a:endParaRPr>
          </a:p>
        </p:txBody>
      </p:sp>
    </p:spTree>
    <p:extLst>
      <p:ext uri="{BB962C8B-B14F-4D97-AF65-F5344CB8AC3E}">
        <p14:creationId xmlns:p14="http://schemas.microsoft.com/office/powerpoint/2010/main" val="773942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4D5DFDC8-7AFE-E24E-B8CD-DBDA5ACE9760}"/>
              </a:ext>
            </a:extLst>
          </p:cNvPr>
          <p:cNvSpPr>
            <a:spLocks noGrp="1"/>
          </p:cNvSpPr>
          <p:nvPr>
            <p:ph type="title"/>
          </p:nvPr>
        </p:nvSpPr>
        <p:spPr/>
        <p:txBody>
          <a:bodyPr/>
          <a:lstStyle/>
          <a:p>
            <a:endParaRPr lang="es-ES"/>
          </a:p>
        </p:txBody>
      </p:sp>
      <p:sp>
        <p:nvSpPr>
          <p:cNvPr id="4" name="Marcador de número de diapositiva 3">
            <a:extLst>
              <a:ext uri="{FF2B5EF4-FFF2-40B4-BE49-F238E27FC236}">
                <a16:creationId xmlns:a16="http://schemas.microsoft.com/office/drawing/2014/main" id="{4E739A5A-2F35-DE44-9F19-E73A8303B45A}"/>
              </a:ext>
            </a:extLst>
          </p:cNvPr>
          <p:cNvSpPr>
            <a:spLocks noGrp="1"/>
          </p:cNvSpPr>
          <p:nvPr>
            <p:ph type="sldNum" sz="quarter" idx="12"/>
          </p:nvPr>
        </p:nvSpPr>
        <p:spPr/>
        <p:txBody>
          <a:bodyPr/>
          <a:lstStyle/>
          <a:p>
            <a:fld id="{06B2DB42-5270-C344-A934-DE1A6772A6D0}" type="slidenum">
              <a:rPr lang="es-ES" smtClean="0"/>
              <a:t>27</a:t>
            </a:fld>
            <a:endParaRPr lang="es-ES"/>
          </a:p>
        </p:txBody>
      </p:sp>
      <p:graphicFrame>
        <p:nvGraphicFramePr>
          <p:cNvPr id="12" name="Marcador de contenido 11">
            <a:extLst>
              <a:ext uri="{FF2B5EF4-FFF2-40B4-BE49-F238E27FC236}">
                <a16:creationId xmlns:a16="http://schemas.microsoft.com/office/drawing/2014/main" id="{36AFB53D-B530-D945-9A46-569F6092604E}"/>
              </a:ext>
            </a:extLst>
          </p:cNvPr>
          <p:cNvGraphicFramePr>
            <a:graphicFrameLocks noGrp="1"/>
          </p:cNvGraphicFramePr>
          <p:nvPr>
            <p:ph idx="1"/>
            <p:extLst>
              <p:ext uri="{D42A27DB-BD31-4B8C-83A1-F6EECF244321}">
                <p14:modId xmlns:p14="http://schemas.microsoft.com/office/powerpoint/2010/main" val="277484182"/>
              </p:ext>
            </p:extLst>
          </p:nvPr>
        </p:nvGraphicFramePr>
        <p:xfrm>
          <a:off x="2308859" y="2019538"/>
          <a:ext cx="8366762" cy="2818924"/>
        </p:xfrm>
        <a:graphic>
          <a:graphicData uri="http://schemas.openxmlformats.org/drawingml/2006/table">
            <a:tbl>
              <a:tblPr>
                <a:tableStyleId>{5C22544A-7EE6-4342-B048-85BDC9FD1C3A}</a:tableStyleId>
              </a:tblPr>
              <a:tblGrid>
                <a:gridCol w="2347206">
                  <a:extLst>
                    <a:ext uri="{9D8B030D-6E8A-4147-A177-3AD203B41FA5}">
                      <a16:colId xmlns:a16="http://schemas.microsoft.com/office/drawing/2014/main" val="686950219"/>
                    </a:ext>
                  </a:extLst>
                </a:gridCol>
                <a:gridCol w="2632676">
                  <a:extLst>
                    <a:ext uri="{9D8B030D-6E8A-4147-A177-3AD203B41FA5}">
                      <a16:colId xmlns:a16="http://schemas.microsoft.com/office/drawing/2014/main" val="3301047489"/>
                    </a:ext>
                  </a:extLst>
                </a:gridCol>
                <a:gridCol w="3386880">
                  <a:extLst>
                    <a:ext uri="{9D8B030D-6E8A-4147-A177-3AD203B41FA5}">
                      <a16:colId xmlns:a16="http://schemas.microsoft.com/office/drawing/2014/main" val="2058950285"/>
                    </a:ext>
                  </a:extLst>
                </a:gridCol>
              </a:tblGrid>
              <a:tr h="1538460">
                <a:tc>
                  <a:txBody>
                    <a:bodyPr/>
                    <a:lstStyle/>
                    <a:p>
                      <a:pPr algn="l" fontAlgn="b"/>
                      <a:r>
                        <a:rPr lang="es-ES" sz="2400" u="none" strike="noStrike" dirty="0">
                          <a:solidFill>
                            <a:schemeClr val="bg1"/>
                          </a:solidFill>
                          <a:effectLst/>
                          <a:latin typeface="Eurostile" panose="020B0504020202050204" pitchFamily="34" charset="77"/>
                        </a:rPr>
                        <a:t>Género / Tipo de atenuación</a:t>
                      </a:r>
                      <a:endParaRPr lang="es-ES" sz="2400" b="0" i="0" u="none" strike="noStrike" dirty="0">
                        <a:solidFill>
                          <a:schemeClr val="bg1"/>
                        </a:solidFill>
                        <a:effectLst/>
                        <a:latin typeface="Eurostile" panose="020B0504020202050204" pitchFamily="34" charset="77"/>
                      </a:endParaRPr>
                    </a:p>
                  </a:txBody>
                  <a:tcPr marL="9525" marR="9525" marT="9525" marB="0" anchor="b">
                    <a:lnR w="12700" cap="flat" cmpd="sng" algn="ctr">
                      <a:solidFill>
                        <a:schemeClr val="tx1"/>
                      </a:solidFill>
                      <a:prstDash val="solid"/>
                      <a:round/>
                      <a:headEnd type="none" w="med" len="med"/>
                      <a:tailEnd type="none" w="med" len="med"/>
                    </a:lnR>
                    <a:solidFill>
                      <a:srgbClr val="002B51"/>
                    </a:solidFill>
                  </a:tcPr>
                </a:tc>
                <a:tc>
                  <a:txBody>
                    <a:bodyPr/>
                    <a:lstStyle/>
                    <a:p>
                      <a:pPr algn="l" fontAlgn="b"/>
                      <a:r>
                        <a:rPr lang="es-ES" sz="2400" u="none" strike="noStrike" dirty="0">
                          <a:solidFill>
                            <a:schemeClr val="bg1"/>
                          </a:solidFill>
                          <a:effectLst/>
                          <a:latin typeface="Eurostile" panose="020B0504020202050204" pitchFamily="34" charset="77"/>
                        </a:rPr>
                        <a:t>Atenuación fónica</a:t>
                      </a:r>
                      <a:endParaRPr lang="es-ES" sz="2400" b="0" i="0" u="none" strike="noStrike" dirty="0">
                        <a:solidFill>
                          <a:schemeClr val="bg1"/>
                        </a:solidFill>
                        <a:effectLst/>
                        <a:latin typeface="Eurostile" panose="020B0504020202050204" pitchFamily="34" charset="77"/>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002B51"/>
                    </a:solidFill>
                  </a:tcPr>
                </a:tc>
                <a:tc>
                  <a:txBody>
                    <a:bodyPr/>
                    <a:lstStyle/>
                    <a:p>
                      <a:pPr algn="l" fontAlgn="b"/>
                      <a:r>
                        <a:rPr lang="es-ES" sz="2400" u="none" strike="noStrike" dirty="0">
                          <a:solidFill>
                            <a:schemeClr val="bg1"/>
                          </a:solidFill>
                          <a:effectLst/>
                          <a:latin typeface="Eurostile" panose="020B0504020202050204" pitchFamily="34" charset="77"/>
                        </a:rPr>
                        <a:t> Atenuación </a:t>
                      </a:r>
                      <a:r>
                        <a:rPr lang="es-ES" sz="2400" u="none" strike="noStrike" dirty="0" err="1">
                          <a:solidFill>
                            <a:schemeClr val="bg1"/>
                          </a:solidFill>
                          <a:effectLst/>
                          <a:latin typeface="Eurostile" panose="020B0504020202050204" pitchFamily="34" charset="77"/>
                        </a:rPr>
                        <a:t>léxicofónica</a:t>
                      </a:r>
                      <a:endParaRPr lang="es-ES" sz="2400" b="0" i="0" u="none" strike="noStrike" dirty="0">
                        <a:solidFill>
                          <a:schemeClr val="bg1"/>
                        </a:solidFill>
                        <a:effectLst/>
                        <a:latin typeface="Eurostile" panose="020B0504020202050204" pitchFamily="34" charset="77"/>
                      </a:endParaRPr>
                    </a:p>
                  </a:txBody>
                  <a:tcPr marL="9525" marR="9525" marT="9525" marB="0" anchor="b">
                    <a:lnL w="12700" cap="flat" cmpd="sng" algn="ctr">
                      <a:solidFill>
                        <a:schemeClr val="tx1"/>
                      </a:solidFill>
                      <a:prstDash val="solid"/>
                      <a:round/>
                      <a:headEnd type="none" w="med" len="med"/>
                      <a:tailEnd type="none" w="med" len="med"/>
                    </a:lnL>
                    <a:solidFill>
                      <a:srgbClr val="002B51"/>
                    </a:solidFill>
                  </a:tcPr>
                </a:tc>
                <a:extLst>
                  <a:ext uri="{0D108BD9-81ED-4DB2-BD59-A6C34878D82A}">
                    <a16:rowId xmlns:a16="http://schemas.microsoft.com/office/drawing/2014/main" val="2845285795"/>
                  </a:ext>
                </a:extLst>
              </a:tr>
              <a:tr h="624900">
                <a:tc>
                  <a:txBody>
                    <a:bodyPr/>
                    <a:lstStyle/>
                    <a:p>
                      <a:pPr algn="l" fontAlgn="b"/>
                      <a:r>
                        <a:rPr lang="es-ES" sz="2400" u="none" strike="noStrike" dirty="0">
                          <a:effectLst/>
                          <a:latin typeface="Eurostile" panose="020B0504020202050204" pitchFamily="34" charset="77"/>
                        </a:rPr>
                        <a:t>Conversación</a:t>
                      </a:r>
                      <a:endParaRPr lang="es-ES" sz="2400" b="0" i="0" u="none" strike="noStrike" dirty="0">
                        <a:solidFill>
                          <a:srgbClr val="000000"/>
                        </a:solidFill>
                        <a:effectLst/>
                        <a:latin typeface="Eurostile" panose="020B0504020202050204" pitchFamily="34" charset="77"/>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s-ES" sz="2400" u="none" strike="noStrike" dirty="0">
                          <a:effectLst/>
                          <a:latin typeface="Eurostile" panose="020B0504020202050204" pitchFamily="34" charset="77"/>
                        </a:rPr>
                        <a:t>115</a:t>
                      </a:r>
                      <a:endParaRPr lang="es-ES" sz="2400" b="0" i="0" u="none" strike="noStrike" dirty="0">
                        <a:solidFill>
                          <a:srgbClr val="000000"/>
                        </a:solidFill>
                        <a:effectLst/>
                        <a:latin typeface="Eurostile" panose="020B0504020202050204" pitchFamily="34" charset="77"/>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s-ES" sz="2400" u="none" strike="noStrike" dirty="0">
                          <a:effectLst/>
                          <a:latin typeface="Eurostile" panose="020B0504020202050204" pitchFamily="34" charset="77"/>
                        </a:rPr>
                        <a:t>42</a:t>
                      </a:r>
                      <a:endParaRPr lang="es-ES" sz="2400" b="0" i="0" u="none" strike="noStrike" dirty="0">
                        <a:solidFill>
                          <a:srgbClr val="000000"/>
                        </a:solidFill>
                        <a:effectLst/>
                        <a:latin typeface="Eurostile" panose="020B0504020202050204" pitchFamily="34" charset="77"/>
                      </a:endParaRPr>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3730665"/>
                  </a:ext>
                </a:extLst>
              </a:tr>
              <a:tr h="655564">
                <a:tc>
                  <a:txBody>
                    <a:bodyPr/>
                    <a:lstStyle/>
                    <a:p>
                      <a:pPr algn="l" fontAlgn="b"/>
                      <a:r>
                        <a:rPr lang="es-ES" sz="2400" u="none" strike="noStrike" dirty="0">
                          <a:effectLst/>
                          <a:latin typeface="Eurostile" panose="020B0504020202050204" pitchFamily="34" charset="77"/>
                        </a:rPr>
                        <a:t>Entrevista</a:t>
                      </a:r>
                      <a:endParaRPr lang="es-ES" sz="2400" b="0" i="0" u="none" strike="noStrike" dirty="0">
                        <a:solidFill>
                          <a:srgbClr val="000000"/>
                        </a:solidFill>
                        <a:effectLst/>
                        <a:latin typeface="Eurostile" panose="020B0504020202050204" pitchFamily="34" charset="77"/>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s-ES" sz="2400" u="none" strike="noStrike">
                          <a:effectLst/>
                          <a:latin typeface="Eurostile" panose="020B0504020202050204" pitchFamily="34" charset="77"/>
                        </a:rPr>
                        <a:t>87</a:t>
                      </a:r>
                      <a:endParaRPr lang="es-ES" sz="2400" b="0" i="0" u="none" strike="noStrike">
                        <a:solidFill>
                          <a:srgbClr val="000000"/>
                        </a:solidFill>
                        <a:effectLst/>
                        <a:latin typeface="Eurostile" panose="020B0504020202050204" pitchFamily="34" charset="77"/>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s-ES" sz="2400" u="none" strike="noStrike" dirty="0">
                          <a:effectLst/>
                          <a:latin typeface="Eurostile" panose="020B0504020202050204" pitchFamily="34" charset="77"/>
                        </a:rPr>
                        <a:t>94</a:t>
                      </a:r>
                      <a:endParaRPr lang="es-ES" sz="2400" b="0" i="0" u="none" strike="noStrike" dirty="0">
                        <a:solidFill>
                          <a:srgbClr val="000000"/>
                        </a:solidFill>
                        <a:effectLst/>
                        <a:latin typeface="Eurostile" panose="020B0504020202050204" pitchFamily="34" charset="77"/>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321726476"/>
                  </a:ext>
                </a:extLst>
              </a:tr>
            </a:tbl>
          </a:graphicData>
        </a:graphic>
      </p:graphicFrame>
    </p:spTree>
    <p:extLst>
      <p:ext uri="{BB962C8B-B14F-4D97-AF65-F5344CB8AC3E}">
        <p14:creationId xmlns:p14="http://schemas.microsoft.com/office/powerpoint/2010/main" val="30754698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Shape 270"/>
          <p:cNvSpPr>
            <a:spLocks noGrp="1"/>
          </p:cNvSpPr>
          <p:nvPr>
            <p:ph type="body" idx="1"/>
          </p:nvPr>
        </p:nvSpPr>
        <p:spPr>
          <a:xfrm>
            <a:off x="892969" y="1840230"/>
            <a:ext cx="10406063" cy="4124802"/>
          </a:xfrm>
          <a:prstGeom prst="rect">
            <a:avLst/>
          </a:prstGeom>
        </p:spPr>
        <p:txBody>
          <a:bodyPr/>
          <a:lstStyle/>
          <a:p>
            <a:pPr marL="0" indent="0" algn="ctr">
              <a:buNone/>
            </a:pPr>
            <a:r>
              <a:rPr lang="es-ES" b="1" dirty="0">
                <a:latin typeface="Eurostile" panose="020B0504020202050204" pitchFamily="34" charset="77"/>
              </a:rPr>
              <a:t>Objetivos</a:t>
            </a:r>
          </a:p>
          <a:p>
            <a:pPr algn="just"/>
            <a:r>
              <a:rPr dirty="0" err="1">
                <a:latin typeface="Eurostile" panose="020B0504020202050204" pitchFamily="34" charset="77"/>
              </a:rPr>
              <a:t>Realizar</a:t>
            </a:r>
            <a:r>
              <a:rPr dirty="0">
                <a:latin typeface="Eurostile" panose="020B0504020202050204" pitchFamily="34" charset="77"/>
              </a:rPr>
              <a:t> una </a:t>
            </a:r>
            <a:r>
              <a:rPr dirty="0" err="1">
                <a:latin typeface="Eurostile" panose="020B0504020202050204" pitchFamily="34" charset="77"/>
              </a:rPr>
              <a:t>aproximación</a:t>
            </a:r>
            <a:r>
              <a:rPr dirty="0">
                <a:latin typeface="Eurostile" panose="020B0504020202050204" pitchFamily="34" charset="77"/>
              </a:rPr>
              <a:t> al </a:t>
            </a:r>
            <a:r>
              <a:rPr dirty="0" err="1">
                <a:latin typeface="Eurostile" panose="020B0504020202050204" pitchFamily="34" charset="77"/>
              </a:rPr>
              <a:t>estudio</a:t>
            </a:r>
            <a:r>
              <a:rPr dirty="0">
                <a:latin typeface="Eurostile" panose="020B0504020202050204" pitchFamily="34" charset="77"/>
              </a:rPr>
              <a:t> de la </a:t>
            </a:r>
            <a:r>
              <a:rPr dirty="0" err="1">
                <a:latin typeface="Eurostile" panose="020B0504020202050204" pitchFamily="34" charset="77"/>
              </a:rPr>
              <a:t>atenuación</a:t>
            </a:r>
            <a:r>
              <a:rPr dirty="0">
                <a:latin typeface="Eurostile" panose="020B0504020202050204" pitchFamily="34" charset="77"/>
              </a:rPr>
              <a:t> </a:t>
            </a:r>
            <a:r>
              <a:rPr dirty="0" err="1">
                <a:latin typeface="Eurostile" panose="020B0504020202050204" pitchFamily="34" charset="77"/>
              </a:rPr>
              <a:t>fónica</a:t>
            </a:r>
            <a:r>
              <a:rPr dirty="0">
                <a:latin typeface="Eurostile" panose="020B0504020202050204" pitchFamily="34" charset="77"/>
              </a:rPr>
              <a:t> (esp. </a:t>
            </a:r>
            <a:r>
              <a:rPr dirty="0" err="1">
                <a:latin typeface="Eurostile" panose="020B0504020202050204" pitchFamily="34" charset="77"/>
              </a:rPr>
              <a:t>prosódica</a:t>
            </a:r>
            <a:r>
              <a:rPr dirty="0">
                <a:latin typeface="Eurostile" panose="020B0504020202050204" pitchFamily="34" charset="77"/>
              </a:rPr>
              <a:t>) del </a:t>
            </a:r>
            <a:r>
              <a:rPr dirty="0" err="1">
                <a:latin typeface="Eurostile" panose="020B0504020202050204" pitchFamily="34" charset="77"/>
              </a:rPr>
              <a:t>español</a:t>
            </a:r>
            <a:r>
              <a:rPr dirty="0">
                <a:latin typeface="Eurostile" panose="020B0504020202050204" pitchFamily="34" charset="77"/>
              </a:rPr>
              <a:t> </a:t>
            </a:r>
            <a:r>
              <a:rPr dirty="0" err="1">
                <a:latin typeface="Eurostile" panose="020B0504020202050204" pitchFamily="34" charset="77"/>
              </a:rPr>
              <a:t>coloquial</a:t>
            </a:r>
            <a:r>
              <a:rPr dirty="0">
                <a:latin typeface="Eurostile" panose="020B0504020202050204" pitchFamily="34" charset="77"/>
              </a:rPr>
              <a:t> </a:t>
            </a:r>
            <a:r>
              <a:rPr dirty="0" err="1">
                <a:latin typeface="Eurostile" panose="020B0504020202050204" pitchFamily="34" charset="77"/>
              </a:rPr>
              <a:t>en</a:t>
            </a:r>
            <a:r>
              <a:rPr dirty="0">
                <a:latin typeface="Eurostile" panose="020B0504020202050204" pitchFamily="34" charset="77"/>
              </a:rPr>
              <a:t> la </a:t>
            </a:r>
            <a:r>
              <a:rPr dirty="0" err="1">
                <a:latin typeface="Eurostile" panose="020B0504020202050204" pitchFamily="34" charset="77"/>
              </a:rPr>
              <a:t>conversación</a:t>
            </a:r>
            <a:r>
              <a:rPr dirty="0">
                <a:latin typeface="Eurostile" panose="020B0504020202050204" pitchFamily="34" charset="77"/>
              </a:rPr>
              <a:t>.</a:t>
            </a:r>
          </a:p>
          <a:p>
            <a:pPr algn="just"/>
            <a:r>
              <a:rPr dirty="0" err="1">
                <a:latin typeface="Eurostile" panose="020B0504020202050204" pitchFamily="34" charset="77"/>
              </a:rPr>
              <a:t>Comprobar</a:t>
            </a:r>
            <a:r>
              <a:rPr dirty="0">
                <a:latin typeface="Eurostile" panose="020B0504020202050204" pitchFamily="34" charset="77"/>
              </a:rPr>
              <a:t> las </a:t>
            </a:r>
            <a:r>
              <a:rPr dirty="0" err="1">
                <a:latin typeface="Eurostile" panose="020B0504020202050204" pitchFamily="34" charset="77"/>
              </a:rPr>
              <a:t>coincidencias</a:t>
            </a:r>
            <a:r>
              <a:rPr dirty="0">
                <a:latin typeface="Eurostile" panose="020B0504020202050204" pitchFamily="34" charset="77"/>
              </a:rPr>
              <a:t> y </a:t>
            </a:r>
            <a:r>
              <a:rPr dirty="0" err="1">
                <a:latin typeface="Eurostile" panose="020B0504020202050204" pitchFamily="34" charset="77"/>
              </a:rPr>
              <a:t>divergencias</a:t>
            </a:r>
            <a:r>
              <a:rPr dirty="0">
                <a:latin typeface="Eurostile" panose="020B0504020202050204" pitchFamily="34" charset="77"/>
              </a:rPr>
              <a:t> entre </a:t>
            </a:r>
            <a:r>
              <a:rPr dirty="0" err="1">
                <a:latin typeface="Eurostile" panose="020B0504020202050204" pitchFamily="34" charset="77"/>
              </a:rPr>
              <a:t>atenuación</a:t>
            </a:r>
            <a:r>
              <a:rPr dirty="0">
                <a:latin typeface="Eurostile" panose="020B0504020202050204" pitchFamily="34" charset="77"/>
              </a:rPr>
              <a:t> </a:t>
            </a:r>
            <a:r>
              <a:rPr dirty="0" err="1">
                <a:latin typeface="Eurostile" panose="020B0504020202050204" pitchFamily="34" charset="77"/>
              </a:rPr>
              <a:t>léxica</a:t>
            </a:r>
            <a:r>
              <a:rPr dirty="0">
                <a:latin typeface="Eurostile" panose="020B0504020202050204" pitchFamily="34" charset="77"/>
              </a:rPr>
              <a:t>/</a:t>
            </a:r>
            <a:r>
              <a:rPr dirty="0" err="1">
                <a:latin typeface="Eurostile" panose="020B0504020202050204" pitchFamily="34" charset="77"/>
              </a:rPr>
              <a:t>prosódica</a:t>
            </a:r>
            <a:r>
              <a:rPr dirty="0">
                <a:latin typeface="Eurostile" panose="020B0504020202050204" pitchFamily="34" charset="77"/>
              </a:rPr>
              <a:t> </a:t>
            </a:r>
            <a:r>
              <a:rPr dirty="0" err="1">
                <a:latin typeface="Eurostile" panose="020B0504020202050204" pitchFamily="34" charset="77"/>
              </a:rPr>
              <a:t>en</a:t>
            </a:r>
            <a:r>
              <a:rPr dirty="0">
                <a:latin typeface="Eurostile" panose="020B0504020202050204" pitchFamily="34" charset="77"/>
              </a:rPr>
              <a:t> </a:t>
            </a:r>
            <a:r>
              <a:rPr dirty="0" err="1">
                <a:latin typeface="Eurostile" panose="020B0504020202050204" pitchFamily="34" charset="77"/>
              </a:rPr>
              <a:t>términos</a:t>
            </a:r>
            <a:r>
              <a:rPr dirty="0">
                <a:latin typeface="Eurostile" panose="020B0504020202050204" pitchFamily="34" charset="77"/>
              </a:rPr>
              <a:t> de </a:t>
            </a:r>
            <a:r>
              <a:rPr dirty="0" err="1">
                <a:latin typeface="Eurostile" panose="020B0504020202050204" pitchFamily="34" charset="77"/>
              </a:rPr>
              <a:t>límites</a:t>
            </a:r>
            <a:r>
              <a:rPr dirty="0">
                <a:latin typeface="Eurostile" panose="020B0504020202050204" pitchFamily="34" charset="77"/>
              </a:rPr>
              <a:t>, </a:t>
            </a:r>
            <a:r>
              <a:rPr dirty="0" err="1">
                <a:latin typeface="Eurostile" panose="020B0504020202050204" pitchFamily="34" charset="77"/>
              </a:rPr>
              <a:t>distribución</a:t>
            </a:r>
            <a:r>
              <a:rPr dirty="0">
                <a:latin typeface="Eurostile" panose="020B0504020202050204" pitchFamily="34" charset="77"/>
              </a:rPr>
              <a:t>, etc., </a:t>
            </a:r>
            <a:r>
              <a:rPr dirty="0" err="1">
                <a:latin typeface="Eurostile" panose="020B0504020202050204" pitchFamily="34" charset="77"/>
              </a:rPr>
              <a:t>en</a:t>
            </a:r>
            <a:r>
              <a:rPr dirty="0">
                <a:latin typeface="Eurostile" panose="020B0504020202050204" pitchFamily="34" charset="77"/>
              </a:rPr>
              <a:t> una cala de </a:t>
            </a:r>
            <a:r>
              <a:rPr dirty="0" err="1">
                <a:latin typeface="Eurostile" panose="020B0504020202050204" pitchFamily="34" charset="77"/>
              </a:rPr>
              <a:t>conversaciones</a:t>
            </a:r>
            <a:r>
              <a:rPr dirty="0">
                <a:latin typeface="Eurostile" panose="020B0504020202050204" pitchFamily="34" charset="77"/>
              </a:rPr>
              <a:t> </a:t>
            </a:r>
            <a:r>
              <a:rPr dirty="0" err="1">
                <a:latin typeface="Eurostile" panose="020B0504020202050204" pitchFamily="34" charset="77"/>
              </a:rPr>
              <a:t>coloquiales</a:t>
            </a:r>
            <a:r>
              <a:rPr dirty="0">
                <a:latin typeface="Eurostile" panose="020B0504020202050204" pitchFamily="34" charset="77"/>
              </a:rPr>
              <a:t> </a:t>
            </a:r>
            <a:r>
              <a:rPr dirty="0" err="1">
                <a:latin typeface="Eurostile" panose="020B0504020202050204" pitchFamily="34" charset="77"/>
              </a:rPr>
              <a:t>espontáneas</a:t>
            </a:r>
            <a:r>
              <a:rPr dirty="0">
                <a:latin typeface="Eurostile" panose="020B0504020202050204" pitchFamily="34" charset="77"/>
              </a:rPr>
              <a:t> no </a:t>
            </a:r>
            <a:r>
              <a:rPr dirty="0" err="1">
                <a:latin typeface="Eurostile" panose="020B0504020202050204" pitchFamily="34" charset="77"/>
              </a:rPr>
              <a:t>dirigidas</a:t>
            </a:r>
            <a:r>
              <a:rPr dirty="0">
                <a:latin typeface="Eurostile" panose="020B0504020202050204" pitchFamily="34" charset="77"/>
              </a:rPr>
              <a:t>.</a:t>
            </a:r>
          </a:p>
        </p:txBody>
      </p:sp>
      <p:sp>
        <p:nvSpPr>
          <p:cNvPr id="2" name="Marcador de número de diapositiva 1">
            <a:extLst>
              <a:ext uri="{FF2B5EF4-FFF2-40B4-BE49-F238E27FC236}">
                <a16:creationId xmlns:a16="http://schemas.microsoft.com/office/drawing/2014/main" id="{4B8A52A2-1731-534F-B16B-52569E019FDD}"/>
              </a:ext>
            </a:extLst>
          </p:cNvPr>
          <p:cNvSpPr>
            <a:spLocks noGrp="1"/>
          </p:cNvSpPr>
          <p:nvPr>
            <p:ph type="sldNum" sz="quarter" idx="2"/>
          </p:nvPr>
        </p:nvSpPr>
        <p:spPr/>
        <p:txBody>
          <a:bodyPr/>
          <a:lstStyle/>
          <a:p>
            <a:fld id="{86CB4B4D-7CA3-9044-876B-883B54F8677D}" type="slidenum">
              <a:rPr lang="es-ES" smtClean="0"/>
              <a:t>28</a:t>
            </a:fld>
            <a:endParaRPr lang="es-E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2480BB-F6A4-2F45-B028-760344A8DABF}"/>
              </a:ext>
            </a:extLst>
          </p:cNvPr>
          <p:cNvSpPr>
            <a:spLocks noGrp="1"/>
          </p:cNvSpPr>
          <p:nvPr>
            <p:ph type="title"/>
          </p:nvPr>
        </p:nvSpPr>
        <p:spPr/>
        <p:txBody>
          <a:bodyPr/>
          <a:lstStyle/>
          <a:p>
            <a:r>
              <a:rPr lang="es-ES" dirty="0"/>
              <a:t>Contenidos</a:t>
            </a:r>
          </a:p>
        </p:txBody>
      </p:sp>
      <p:sp>
        <p:nvSpPr>
          <p:cNvPr id="3" name="Marcador de contenido 2">
            <a:extLst>
              <a:ext uri="{FF2B5EF4-FFF2-40B4-BE49-F238E27FC236}">
                <a16:creationId xmlns:a16="http://schemas.microsoft.com/office/drawing/2014/main" id="{A591D601-0885-E943-8422-26A207E1B720}"/>
              </a:ext>
            </a:extLst>
          </p:cNvPr>
          <p:cNvSpPr>
            <a:spLocks noGrp="1"/>
          </p:cNvSpPr>
          <p:nvPr>
            <p:ph idx="1"/>
          </p:nvPr>
        </p:nvSpPr>
        <p:spPr/>
        <p:txBody>
          <a:bodyPr/>
          <a:lstStyle/>
          <a:p>
            <a:pPr marL="1339406" lvl="2" indent="-446469">
              <a:buSzPct val="100000"/>
              <a:buAutoNum type="arabicPeriod"/>
              <a:defRPr sz="3800">
                <a:solidFill>
                  <a:srgbClr val="DE1A0F"/>
                </a:solidFill>
              </a:defRPr>
            </a:pPr>
            <a:endParaRPr lang="es-ES" dirty="0"/>
          </a:p>
          <a:p>
            <a:pPr marL="1339406" lvl="2" indent="-446469">
              <a:buSzPct val="100000"/>
              <a:buAutoNum type="arabicPeriod"/>
              <a:defRPr sz="3800">
                <a:solidFill>
                  <a:srgbClr val="DE1A0F"/>
                </a:solidFill>
              </a:defRPr>
            </a:pPr>
            <a:r>
              <a:rPr lang="es-ES" dirty="0"/>
              <a:t>Presentación y definición del fenómeno.</a:t>
            </a:r>
          </a:p>
          <a:p>
            <a:pPr marL="1339406" lvl="2" indent="-446469">
              <a:buSzPct val="100000"/>
              <a:buAutoNum type="arabicPeriod"/>
              <a:defRPr sz="3800">
                <a:solidFill>
                  <a:srgbClr val="DE1A0F"/>
                </a:solidFill>
              </a:defRPr>
            </a:pPr>
            <a:r>
              <a:rPr lang="es-ES" dirty="0"/>
              <a:t>Metodología y diseño del corpus.</a:t>
            </a:r>
          </a:p>
          <a:p>
            <a:pPr marL="1339406" lvl="2" indent="-446469">
              <a:buSzPct val="100000"/>
              <a:buAutoNum type="arabicPeriod"/>
              <a:defRPr sz="3800">
                <a:solidFill>
                  <a:srgbClr val="DE1A0F"/>
                </a:solidFill>
              </a:defRPr>
            </a:pPr>
            <a:r>
              <a:rPr lang="es-ES" dirty="0"/>
              <a:t>Resultados.</a:t>
            </a:r>
          </a:p>
          <a:p>
            <a:pPr marL="1339406" lvl="2" indent="-446469">
              <a:buSzPct val="100000"/>
              <a:buAutoNum type="arabicPeriod"/>
              <a:defRPr sz="3800">
                <a:solidFill>
                  <a:srgbClr val="DE1A0F"/>
                </a:solidFill>
              </a:defRPr>
            </a:pPr>
            <a:r>
              <a:rPr lang="es-ES" dirty="0"/>
              <a:t>Discusión y conclusiones.</a:t>
            </a:r>
          </a:p>
          <a:p>
            <a:endParaRPr lang="es-ES" dirty="0"/>
          </a:p>
        </p:txBody>
      </p:sp>
      <p:sp>
        <p:nvSpPr>
          <p:cNvPr id="4" name="Marcador de número de diapositiva 3">
            <a:extLst>
              <a:ext uri="{FF2B5EF4-FFF2-40B4-BE49-F238E27FC236}">
                <a16:creationId xmlns:a16="http://schemas.microsoft.com/office/drawing/2014/main" id="{85EFED7B-8EB4-0942-8D3C-FBDB8E533C29}"/>
              </a:ext>
            </a:extLst>
          </p:cNvPr>
          <p:cNvSpPr>
            <a:spLocks noGrp="1"/>
          </p:cNvSpPr>
          <p:nvPr>
            <p:ph type="sldNum" sz="quarter" idx="12"/>
          </p:nvPr>
        </p:nvSpPr>
        <p:spPr/>
        <p:txBody>
          <a:bodyPr/>
          <a:lstStyle/>
          <a:p>
            <a:fld id="{06B2DB42-5270-C344-A934-DE1A6772A6D0}" type="slidenum">
              <a:rPr lang="es-ES" smtClean="0"/>
              <a:t>29</a:t>
            </a:fld>
            <a:endParaRPr lang="es-ES"/>
          </a:p>
        </p:txBody>
      </p:sp>
    </p:spTree>
    <p:extLst>
      <p:ext uri="{BB962C8B-B14F-4D97-AF65-F5344CB8AC3E}">
        <p14:creationId xmlns:p14="http://schemas.microsoft.com/office/powerpoint/2010/main" val="2616897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4D7F2112-FE59-B34C-8DAA-E05732A97D7C}"/>
              </a:ext>
            </a:extLst>
          </p:cNvPr>
          <p:cNvSpPr>
            <a:spLocks noGrp="1"/>
          </p:cNvSpPr>
          <p:nvPr>
            <p:ph type="title"/>
          </p:nvPr>
        </p:nvSpPr>
        <p:spPr/>
        <p:txBody>
          <a:bodyPr/>
          <a:lstStyle/>
          <a:p>
            <a:r>
              <a:rPr lang="es-ES" dirty="0"/>
              <a:t>Referencias importantes del grupo</a:t>
            </a:r>
          </a:p>
        </p:txBody>
      </p:sp>
      <p:sp>
        <p:nvSpPr>
          <p:cNvPr id="7" name="Marcador de contenido 6">
            <a:extLst>
              <a:ext uri="{FF2B5EF4-FFF2-40B4-BE49-F238E27FC236}">
                <a16:creationId xmlns:a16="http://schemas.microsoft.com/office/drawing/2014/main" id="{28FED2BE-180B-2D47-A29D-F15172DAB13C}"/>
              </a:ext>
            </a:extLst>
          </p:cNvPr>
          <p:cNvSpPr>
            <a:spLocks noGrp="1"/>
          </p:cNvSpPr>
          <p:nvPr>
            <p:ph idx="1"/>
          </p:nvPr>
        </p:nvSpPr>
        <p:spPr/>
        <p:txBody>
          <a:bodyPr>
            <a:normAutofit fontScale="70000" lnSpcReduction="20000"/>
          </a:bodyPr>
          <a:lstStyle/>
          <a:p>
            <a:r>
              <a:rPr lang="es-ES" dirty="0" err="1"/>
              <a:t>Albelda</a:t>
            </a:r>
            <a:r>
              <a:rPr lang="es-ES" dirty="0"/>
              <a:t> Marco, M. (2018). Variación sociolingüística de los mecanismos mitigadores: Diferencias de uso en edad y sexo. </a:t>
            </a:r>
            <a:r>
              <a:rPr lang="es-ES" i="1" dirty="0"/>
              <a:t>Cultura, lenguaje y representación = Culture, </a:t>
            </a:r>
            <a:r>
              <a:rPr lang="es-ES" i="1" dirty="0" err="1"/>
              <a:t>language</a:t>
            </a:r>
            <a:r>
              <a:rPr lang="es-ES" i="1" dirty="0"/>
              <a:t> and </a:t>
            </a:r>
            <a:r>
              <a:rPr lang="es-ES" i="1" dirty="0" err="1"/>
              <a:t>representation</a:t>
            </a:r>
            <a:r>
              <a:rPr lang="es-ES" i="1" dirty="0"/>
              <a:t>: revista de estudios culturales de la </a:t>
            </a:r>
            <a:r>
              <a:rPr lang="es-ES" i="1" dirty="0" err="1"/>
              <a:t>Universitat</a:t>
            </a:r>
            <a:r>
              <a:rPr lang="es-ES" i="1" dirty="0"/>
              <a:t> Jaume I = cultural </a:t>
            </a:r>
            <a:r>
              <a:rPr lang="es-ES" i="1" dirty="0" err="1"/>
              <a:t>studies</a:t>
            </a:r>
            <a:r>
              <a:rPr lang="es-ES" i="1" dirty="0"/>
              <a:t> </a:t>
            </a:r>
            <a:r>
              <a:rPr lang="es-ES" i="1" dirty="0" err="1"/>
              <a:t>journal</a:t>
            </a:r>
            <a:r>
              <a:rPr lang="es-ES" i="1" dirty="0"/>
              <a:t> of </a:t>
            </a:r>
            <a:r>
              <a:rPr lang="es-ES" i="1" dirty="0" err="1"/>
              <a:t>Universitat</a:t>
            </a:r>
            <a:r>
              <a:rPr lang="es-ES" i="1" dirty="0"/>
              <a:t> Jaume I</a:t>
            </a:r>
            <a:r>
              <a:rPr lang="es-ES" dirty="0"/>
              <a:t>, </a:t>
            </a:r>
            <a:r>
              <a:rPr lang="es-ES" i="1" dirty="0"/>
              <a:t>19</a:t>
            </a:r>
            <a:r>
              <a:rPr lang="es-ES" dirty="0"/>
              <a:t>, 7-29.</a:t>
            </a:r>
          </a:p>
          <a:p>
            <a:r>
              <a:rPr lang="es-ES" dirty="0" err="1"/>
              <a:t>Albelda</a:t>
            </a:r>
            <a:r>
              <a:rPr lang="es-ES" dirty="0"/>
              <a:t> Marco, M., &amp; </a:t>
            </a:r>
            <a:r>
              <a:rPr lang="es-ES" dirty="0" err="1"/>
              <a:t>Estellés</a:t>
            </a:r>
            <a:r>
              <a:rPr lang="es-ES" dirty="0"/>
              <a:t> Arguedas, M. (2021). </a:t>
            </a:r>
            <a:r>
              <a:rPr lang="es-ES" dirty="0" err="1"/>
              <a:t>Mitigation</a:t>
            </a:r>
            <a:r>
              <a:rPr lang="es-ES" dirty="0"/>
              <a:t> </a:t>
            </a:r>
            <a:r>
              <a:rPr lang="es-ES" dirty="0" err="1"/>
              <a:t>revisited</a:t>
            </a:r>
            <a:r>
              <a:rPr lang="es-ES" dirty="0"/>
              <a:t>. </a:t>
            </a:r>
            <a:r>
              <a:rPr lang="es-ES" dirty="0" err="1"/>
              <a:t>An</a:t>
            </a:r>
            <a:r>
              <a:rPr lang="es-ES" dirty="0"/>
              <a:t> </a:t>
            </a:r>
            <a:r>
              <a:rPr lang="es-ES" dirty="0" err="1"/>
              <a:t>operative</a:t>
            </a:r>
            <a:r>
              <a:rPr lang="es-ES" dirty="0"/>
              <a:t> and </a:t>
            </a:r>
            <a:r>
              <a:rPr lang="es-ES" dirty="0" err="1"/>
              <a:t>integrated</a:t>
            </a:r>
            <a:r>
              <a:rPr lang="es-ES" dirty="0"/>
              <a:t> </a:t>
            </a:r>
            <a:r>
              <a:rPr lang="es-ES" dirty="0" err="1"/>
              <a:t>definition</a:t>
            </a:r>
            <a:r>
              <a:rPr lang="es-ES" dirty="0"/>
              <a:t> of </a:t>
            </a:r>
            <a:r>
              <a:rPr lang="es-ES" dirty="0" err="1"/>
              <a:t>the</a:t>
            </a:r>
            <a:r>
              <a:rPr lang="es-ES" dirty="0"/>
              <a:t> </a:t>
            </a:r>
            <a:r>
              <a:rPr lang="es-ES" dirty="0" err="1"/>
              <a:t>pragmatic</a:t>
            </a:r>
            <a:r>
              <a:rPr lang="es-ES" dirty="0"/>
              <a:t> concept, </a:t>
            </a:r>
            <a:r>
              <a:rPr lang="es-ES" dirty="0" err="1"/>
              <a:t>its</a:t>
            </a:r>
            <a:r>
              <a:rPr lang="es-ES" dirty="0"/>
              <a:t> </a:t>
            </a:r>
            <a:r>
              <a:rPr lang="es-ES" dirty="0" err="1"/>
              <a:t>strategic</a:t>
            </a:r>
            <a:r>
              <a:rPr lang="es-ES" dirty="0"/>
              <a:t> </a:t>
            </a:r>
            <a:r>
              <a:rPr lang="es-ES" dirty="0" err="1"/>
              <a:t>values</a:t>
            </a:r>
            <a:r>
              <a:rPr lang="es-ES" dirty="0"/>
              <a:t>, and </a:t>
            </a:r>
            <a:r>
              <a:rPr lang="es-ES" dirty="0" err="1"/>
              <a:t>its</a:t>
            </a:r>
            <a:r>
              <a:rPr lang="es-ES" dirty="0"/>
              <a:t> </a:t>
            </a:r>
            <a:r>
              <a:rPr lang="es-ES" dirty="0" err="1"/>
              <a:t>linguistic</a:t>
            </a:r>
            <a:r>
              <a:rPr lang="es-ES" dirty="0"/>
              <a:t> </a:t>
            </a:r>
            <a:r>
              <a:rPr lang="es-ES" dirty="0" err="1"/>
              <a:t>expression</a:t>
            </a:r>
            <a:r>
              <a:rPr lang="es-ES" dirty="0"/>
              <a:t>. </a:t>
            </a:r>
            <a:r>
              <a:rPr lang="es-ES" i="1" dirty="0" err="1"/>
              <a:t>Journal</a:t>
            </a:r>
            <a:r>
              <a:rPr lang="es-ES" i="1" dirty="0"/>
              <a:t> of </a:t>
            </a:r>
            <a:r>
              <a:rPr lang="es-ES" i="1" dirty="0" err="1"/>
              <a:t>Pragmatics</a:t>
            </a:r>
            <a:r>
              <a:rPr lang="es-ES" dirty="0"/>
              <a:t>, </a:t>
            </a:r>
            <a:r>
              <a:rPr lang="es-ES" i="1" dirty="0"/>
              <a:t>183</a:t>
            </a:r>
            <a:r>
              <a:rPr lang="es-ES" dirty="0"/>
              <a:t>, 71-86. </a:t>
            </a:r>
            <a:r>
              <a:rPr lang="es-ES" dirty="0">
                <a:hlinkClick r:id="rId2"/>
              </a:rPr>
              <a:t>https://doi.org/10.1016/j.pragma.2021.07.002</a:t>
            </a:r>
            <a:endParaRPr lang="es-ES" dirty="0"/>
          </a:p>
          <a:p>
            <a:r>
              <a:rPr lang="es-ES" dirty="0" err="1"/>
              <a:t>Albelda</a:t>
            </a:r>
            <a:r>
              <a:rPr lang="es-ES" dirty="0"/>
              <a:t> Marco, M., Briz Gómez, A., Cestero Mancera, A. M., </a:t>
            </a:r>
            <a:r>
              <a:rPr lang="es-ES" dirty="0" err="1"/>
              <a:t>Kotwica</a:t>
            </a:r>
            <a:r>
              <a:rPr lang="es-ES" dirty="0"/>
              <a:t>, D., &amp; Villalba, C. (2014). Ficha metodológica para el análisis pragmático de la atenuación en corpus discursivos del español (</a:t>
            </a:r>
            <a:r>
              <a:rPr lang="es-ES" dirty="0" err="1"/>
              <a:t>es.por.atenuación</a:t>
            </a:r>
            <a:r>
              <a:rPr lang="es-ES" dirty="0"/>
              <a:t>). </a:t>
            </a:r>
            <a:r>
              <a:rPr lang="es-ES" i="1" dirty="0"/>
              <a:t>Oralia: Análisis del discurso oral</a:t>
            </a:r>
            <a:r>
              <a:rPr lang="es-ES" dirty="0"/>
              <a:t>, </a:t>
            </a:r>
            <a:r>
              <a:rPr lang="es-ES" i="1" dirty="0"/>
              <a:t>17</a:t>
            </a:r>
            <a:r>
              <a:rPr lang="es-ES" dirty="0"/>
              <a:t>, 7-62.</a:t>
            </a:r>
          </a:p>
          <a:p>
            <a:r>
              <a:rPr lang="es-ES" dirty="0"/>
              <a:t>Briz Gómez, A., &amp; </a:t>
            </a:r>
            <a:r>
              <a:rPr lang="es-ES" dirty="0" err="1"/>
              <a:t>Albelda</a:t>
            </a:r>
            <a:r>
              <a:rPr lang="es-ES" dirty="0"/>
              <a:t> Marco, M. (2013). Una propuesta teórica y metodológica para el análisis de la atenuación lingüística en español y portugués. La base de un proyecto en común (ES.POR. ATENUACIÓN). </a:t>
            </a:r>
            <a:r>
              <a:rPr lang="es-ES" i="1" dirty="0" err="1"/>
              <a:t>Onomazein</a:t>
            </a:r>
            <a:r>
              <a:rPr lang="es-ES" dirty="0"/>
              <a:t>, </a:t>
            </a:r>
            <a:r>
              <a:rPr lang="es-ES" i="1" dirty="0"/>
              <a:t>28</a:t>
            </a:r>
            <a:r>
              <a:rPr lang="es-ES" dirty="0"/>
              <a:t>(2), 288-319. </a:t>
            </a:r>
            <a:r>
              <a:rPr lang="es-ES" dirty="0">
                <a:hlinkClick r:id="rId3"/>
              </a:rPr>
              <a:t>https://doi.org/10.7764/onomazein.28.21</a:t>
            </a:r>
            <a:endParaRPr lang="es-ES" dirty="0"/>
          </a:p>
          <a:p>
            <a:r>
              <a:rPr lang="es-ES" dirty="0" err="1"/>
              <a:t>Mihatsch</a:t>
            </a:r>
            <a:r>
              <a:rPr lang="es-ES" dirty="0"/>
              <a:t>, W., &amp; </a:t>
            </a:r>
            <a:r>
              <a:rPr lang="es-ES" dirty="0" err="1"/>
              <a:t>Albelda</a:t>
            </a:r>
            <a:r>
              <a:rPr lang="es-ES" dirty="0"/>
              <a:t> Marco, M. (2016). Introducción. La atenuación y la intensificación desde una perspectiva semántico-pragmática. </a:t>
            </a:r>
            <a:r>
              <a:rPr lang="es-ES" i="1" dirty="0"/>
              <a:t>Revista internacional de lingüística iberoamericana</a:t>
            </a:r>
            <a:r>
              <a:rPr lang="es-ES" dirty="0"/>
              <a:t>, </a:t>
            </a:r>
            <a:r>
              <a:rPr lang="es-ES" i="1" dirty="0"/>
              <a:t>27</a:t>
            </a:r>
            <a:r>
              <a:rPr lang="es-ES" dirty="0"/>
              <a:t>, 7-18.</a:t>
            </a:r>
          </a:p>
          <a:p>
            <a:endParaRPr lang="es-ES" dirty="0"/>
          </a:p>
          <a:p>
            <a:endParaRPr lang="es-ES" dirty="0"/>
          </a:p>
          <a:p>
            <a:endParaRPr lang="es-ES" dirty="0"/>
          </a:p>
          <a:p>
            <a:endParaRPr lang="es-ES" dirty="0"/>
          </a:p>
        </p:txBody>
      </p:sp>
      <p:sp>
        <p:nvSpPr>
          <p:cNvPr id="5" name="Marcador de número de diapositiva 4">
            <a:extLst>
              <a:ext uri="{FF2B5EF4-FFF2-40B4-BE49-F238E27FC236}">
                <a16:creationId xmlns:a16="http://schemas.microsoft.com/office/drawing/2014/main" id="{F6BC3607-E206-E94C-ADE4-6FA713F208CE}"/>
              </a:ext>
            </a:extLst>
          </p:cNvPr>
          <p:cNvSpPr>
            <a:spLocks noGrp="1"/>
          </p:cNvSpPr>
          <p:nvPr>
            <p:ph type="sldNum" sz="quarter" idx="12"/>
          </p:nvPr>
        </p:nvSpPr>
        <p:spPr/>
        <p:txBody>
          <a:bodyPr/>
          <a:lstStyle/>
          <a:p>
            <a:fld id="{86CB4B4D-7CA3-9044-876B-883B54F8677D}" type="slidenum">
              <a:rPr lang="es-ES" smtClean="0"/>
              <a:t>3</a:t>
            </a:fld>
            <a:endParaRPr lang="es-ES"/>
          </a:p>
        </p:txBody>
      </p:sp>
    </p:spTree>
    <p:extLst>
      <p:ext uri="{BB962C8B-B14F-4D97-AF65-F5344CB8AC3E}">
        <p14:creationId xmlns:p14="http://schemas.microsoft.com/office/powerpoint/2010/main" val="4329131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572AD0-27F5-FE43-B9E3-5960DE97F404}"/>
              </a:ext>
            </a:extLst>
          </p:cNvPr>
          <p:cNvSpPr>
            <a:spLocks noGrp="1"/>
          </p:cNvSpPr>
          <p:nvPr>
            <p:ph type="title"/>
          </p:nvPr>
        </p:nvSpPr>
        <p:spPr/>
        <p:txBody>
          <a:bodyPr/>
          <a:lstStyle/>
          <a:p>
            <a:r>
              <a:rPr lang="es-ES" dirty="0"/>
              <a:t>Presentación y definición del fenómeno</a:t>
            </a:r>
          </a:p>
        </p:txBody>
      </p:sp>
      <p:sp>
        <p:nvSpPr>
          <p:cNvPr id="3" name="Marcador de contenido 2">
            <a:extLst>
              <a:ext uri="{FF2B5EF4-FFF2-40B4-BE49-F238E27FC236}">
                <a16:creationId xmlns:a16="http://schemas.microsoft.com/office/drawing/2014/main" id="{92627D8C-0CE1-DD4F-B6FE-0AA5FFA46DBA}"/>
              </a:ext>
            </a:extLst>
          </p:cNvPr>
          <p:cNvSpPr>
            <a:spLocks noGrp="1"/>
          </p:cNvSpPr>
          <p:nvPr>
            <p:ph idx="1"/>
          </p:nvPr>
        </p:nvSpPr>
        <p:spPr/>
        <p:txBody>
          <a:bodyPr>
            <a:normAutofit lnSpcReduction="10000"/>
          </a:bodyPr>
          <a:lstStyle/>
          <a:p>
            <a:pPr marL="278149" indent="-278149" defTabSz="365568">
              <a:spcBef>
                <a:spcPts val="2601"/>
              </a:spcBef>
              <a:defRPr sz="3204"/>
            </a:pPr>
            <a:r>
              <a:rPr lang="es-ES" dirty="0"/>
              <a:t>Definición operativa de </a:t>
            </a:r>
            <a:r>
              <a:rPr lang="es-ES" b="1" i="1" dirty="0">
                <a:latin typeface="Helvetica"/>
                <a:ea typeface="Helvetica"/>
                <a:cs typeface="Helvetica"/>
                <a:sym typeface="Helvetica"/>
              </a:rPr>
              <a:t>atenuación</a:t>
            </a:r>
            <a:r>
              <a:rPr lang="es-ES" dirty="0"/>
              <a:t> (Briz y </a:t>
            </a:r>
            <a:r>
              <a:rPr lang="es-ES" dirty="0" err="1"/>
              <a:t>Albelda</a:t>
            </a:r>
            <a:r>
              <a:rPr lang="es-ES" dirty="0"/>
              <a:t> 2013: 292):</a:t>
            </a:r>
          </a:p>
          <a:p>
            <a:pPr marL="723189" defTabSz="365568">
              <a:spcBef>
                <a:spcPts val="2601"/>
              </a:spcBef>
              <a:defRPr sz="2581"/>
            </a:pPr>
            <a:r>
              <a:rPr lang="es-ES" dirty="0"/>
              <a:t>[L]a atenuación es una actividad argumentativa (retórica) estratégica de </a:t>
            </a:r>
            <a:r>
              <a:rPr lang="es-ES" b="1" u="sng" dirty="0">
                <a:latin typeface="Helvetica"/>
                <a:ea typeface="Helvetica"/>
                <a:cs typeface="Helvetica"/>
                <a:sym typeface="Helvetica"/>
              </a:rPr>
              <a:t>minimización de la fuerza </a:t>
            </a:r>
            <a:r>
              <a:rPr lang="es-ES" b="1" u="sng" dirty="0" err="1">
                <a:latin typeface="Helvetica"/>
                <a:ea typeface="Helvetica"/>
                <a:cs typeface="Helvetica"/>
                <a:sym typeface="Helvetica"/>
              </a:rPr>
              <a:t>ilocutiva</a:t>
            </a:r>
            <a:r>
              <a:rPr lang="es-ES" b="1" u="sng" dirty="0">
                <a:latin typeface="Helvetica"/>
                <a:ea typeface="Helvetica"/>
                <a:cs typeface="Helvetica"/>
                <a:sym typeface="Helvetica"/>
              </a:rPr>
              <a:t> y del papel de los participantes en la enunciación</a:t>
            </a:r>
            <a:r>
              <a:rPr lang="es-ES" dirty="0"/>
              <a:t> para lograr llegar con éxito a la meta prevista, y </a:t>
            </a:r>
            <a:r>
              <a:rPr lang="es-ES" b="1" dirty="0">
                <a:latin typeface="Helvetica"/>
                <a:ea typeface="Helvetica"/>
                <a:cs typeface="Helvetica"/>
                <a:sym typeface="Helvetica"/>
              </a:rPr>
              <a:t>que es utilizada en contextos situacionales de menos inmediatez o que requieren o se desea presenten menos inmediatez comunicativa.</a:t>
            </a:r>
            <a:r>
              <a:rPr lang="es-ES" dirty="0"/>
              <a:t> Así, unas veces, habrá atenuación de hablante y, por tanto, la estrategia tendrá un carácter más </a:t>
            </a:r>
            <a:r>
              <a:rPr lang="es-ES" dirty="0" err="1"/>
              <a:t>monológico</a:t>
            </a:r>
            <a:r>
              <a:rPr lang="es-ES" dirty="0"/>
              <a:t>; otras, atenuación de hablante y oyente y, por tanto, tendrá un carácter más dialógico y a menudo cortés. </a:t>
            </a:r>
          </a:p>
          <a:p>
            <a:endParaRPr lang="es-ES" dirty="0"/>
          </a:p>
        </p:txBody>
      </p:sp>
      <p:sp>
        <p:nvSpPr>
          <p:cNvPr id="4" name="Marcador de número de diapositiva 3">
            <a:extLst>
              <a:ext uri="{FF2B5EF4-FFF2-40B4-BE49-F238E27FC236}">
                <a16:creationId xmlns:a16="http://schemas.microsoft.com/office/drawing/2014/main" id="{7F7D75FB-1740-CA40-9E18-24AFBE0A1C04}"/>
              </a:ext>
            </a:extLst>
          </p:cNvPr>
          <p:cNvSpPr>
            <a:spLocks noGrp="1"/>
          </p:cNvSpPr>
          <p:nvPr>
            <p:ph type="sldNum" sz="quarter" idx="12"/>
          </p:nvPr>
        </p:nvSpPr>
        <p:spPr/>
        <p:txBody>
          <a:bodyPr/>
          <a:lstStyle/>
          <a:p>
            <a:fld id="{06B2DB42-5270-C344-A934-DE1A6772A6D0}" type="slidenum">
              <a:rPr lang="es-ES" smtClean="0"/>
              <a:t>30</a:t>
            </a:fld>
            <a:endParaRPr lang="es-ES"/>
          </a:p>
        </p:txBody>
      </p:sp>
    </p:spTree>
    <p:extLst>
      <p:ext uri="{BB962C8B-B14F-4D97-AF65-F5344CB8AC3E}">
        <p14:creationId xmlns:p14="http://schemas.microsoft.com/office/powerpoint/2010/main" val="35496162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572AD0-27F5-FE43-B9E3-5960DE97F404}"/>
              </a:ext>
            </a:extLst>
          </p:cNvPr>
          <p:cNvSpPr>
            <a:spLocks noGrp="1"/>
          </p:cNvSpPr>
          <p:nvPr>
            <p:ph type="title"/>
          </p:nvPr>
        </p:nvSpPr>
        <p:spPr/>
        <p:txBody>
          <a:bodyPr/>
          <a:lstStyle/>
          <a:p>
            <a:r>
              <a:rPr lang="es-ES" dirty="0"/>
              <a:t>Presentación y definición del fenómeno</a:t>
            </a:r>
          </a:p>
        </p:txBody>
      </p:sp>
      <p:sp>
        <p:nvSpPr>
          <p:cNvPr id="3" name="Marcador de contenido 2">
            <a:extLst>
              <a:ext uri="{FF2B5EF4-FFF2-40B4-BE49-F238E27FC236}">
                <a16:creationId xmlns:a16="http://schemas.microsoft.com/office/drawing/2014/main" id="{92627D8C-0CE1-DD4F-B6FE-0AA5FFA46DBA}"/>
              </a:ext>
            </a:extLst>
          </p:cNvPr>
          <p:cNvSpPr>
            <a:spLocks noGrp="1"/>
          </p:cNvSpPr>
          <p:nvPr>
            <p:ph idx="1"/>
          </p:nvPr>
        </p:nvSpPr>
        <p:spPr/>
        <p:txBody>
          <a:bodyPr>
            <a:normAutofit fontScale="92500" lnSpcReduction="20000"/>
          </a:bodyPr>
          <a:lstStyle/>
          <a:p>
            <a:pPr marL="300026" indent="-300026" defTabSz="394320">
              <a:spcBef>
                <a:spcPts val="2812"/>
              </a:spcBef>
              <a:defRPr sz="3455"/>
            </a:pPr>
            <a:r>
              <a:rPr lang="es-ES" dirty="0"/>
              <a:t>Definición operativa de </a:t>
            </a:r>
            <a:r>
              <a:rPr lang="es-ES" b="1" i="1" dirty="0">
                <a:latin typeface="Helvetica"/>
                <a:ea typeface="Helvetica"/>
                <a:cs typeface="Helvetica"/>
                <a:sym typeface="Helvetica"/>
              </a:rPr>
              <a:t>atenuación</a:t>
            </a:r>
            <a:r>
              <a:rPr lang="es-ES" dirty="0"/>
              <a:t> (Briz y </a:t>
            </a:r>
            <a:r>
              <a:rPr lang="es-ES" dirty="0" err="1"/>
              <a:t>Albelda</a:t>
            </a:r>
            <a:r>
              <a:rPr lang="es-ES" dirty="0"/>
              <a:t> 2013: 293):</a:t>
            </a:r>
          </a:p>
          <a:p>
            <a:pPr marL="780070" defTabSz="394320">
              <a:spcBef>
                <a:spcPts val="2812"/>
              </a:spcBef>
              <a:defRPr sz="2784"/>
            </a:pPr>
            <a:r>
              <a:rPr lang="es-ES" dirty="0"/>
              <a:t>Más concretamente, dicha estrategia </a:t>
            </a:r>
            <a:r>
              <a:rPr lang="es-ES" b="1" u="sng" dirty="0">
                <a:latin typeface="Helvetica"/>
                <a:ea typeface="Helvetica"/>
                <a:cs typeface="Helvetica"/>
                <a:sym typeface="Helvetica"/>
              </a:rPr>
              <a:t>consiste lingüísticamente en minorar, minimizar, mitigar, debilitar la acción e intención o el efecto que estas puedan tener o haber tenido en la interacción,</a:t>
            </a:r>
            <a:r>
              <a:rPr lang="es-ES" dirty="0"/>
              <a:t> y en dicha estrategia están implicados los hablantes, los oyentes e, incluso, terceros (presentes o ausentes). En particular, con tal minoración </a:t>
            </a:r>
            <a:r>
              <a:rPr lang="es-ES" b="1" u="sng" dirty="0">
                <a:latin typeface="Helvetica"/>
                <a:ea typeface="Helvetica"/>
                <a:cs typeface="Helvetica"/>
                <a:sym typeface="Helvetica"/>
              </a:rPr>
              <a:t>se logran diversos grados de distanciamiento del mensaje</a:t>
            </a:r>
            <a:r>
              <a:rPr lang="es-ES" dirty="0"/>
              <a:t>, bien mediante la relativización o bien a través de la </a:t>
            </a:r>
            <a:r>
              <a:rPr lang="es-ES" dirty="0" err="1"/>
              <a:t>impersonalización</a:t>
            </a:r>
            <a:r>
              <a:rPr lang="es-ES" dirty="0"/>
              <a:t>, que son, de forma abstracta, </a:t>
            </a:r>
            <a:r>
              <a:rPr lang="es-ES" b="1" u="sng" dirty="0">
                <a:latin typeface="Helvetica"/>
                <a:ea typeface="Helvetica"/>
                <a:cs typeface="Helvetica"/>
                <a:sym typeface="Helvetica"/>
              </a:rPr>
              <a:t>las tácticas empleadas para atenuar,</a:t>
            </a:r>
            <a:r>
              <a:rPr lang="es-ES" dirty="0"/>
              <a:t> las cuales</a:t>
            </a:r>
            <a:r>
              <a:rPr lang="es-ES" b="1" u="sng" dirty="0">
                <a:latin typeface="Helvetica"/>
                <a:ea typeface="Helvetica"/>
                <a:cs typeface="Helvetica"/>
                <a:sym typeface="Helvetica"/>
              </a:rPr>
              <a:t> se realizan mediante diferentes recursos verbales y no verbales.</a:t>
            </a:r>
          </a:p>
          <a:p>
            <a:endParaRPr lang="es-ES" dirty="0"/>
          </a:p>
        </p:txBody>
      </p:sp>
      <p:sp>
        <p:nvSpPr>
          <p:cNvPr id="4" name="Marcador de número de diapositiva 3">
            <a:extLst>
              <a:ext uri="{FF2B5EF4-FFF2-40B4-BE49-F238E27FC236}">
                <a16:creationId xmlns:a16="http://schemas.microsoft.com/office/drawing/2014/main" id="{508BD6FE-5D5E-2349-B359-E0A4ACC575F5}"/>
              </a:ext>
            </a:extLst>
          </p:cNvPr>
          <p:cNvSpPr>
            <a:spLocks noGrp="1"/>
          </p:cNvSpPr>
          <p:nvPr>
            <p:ph type="sldNum" sz="quarter" idx="12"/>
          </p:nvPr>
        </p:nvSpPr>
        <p:spPr/>
        <p:txBody>
          <a:bodyPr/>
          <a:lstStyle/>
          <a:p>
            <a:fld id="{06B2DB42-5270-C344-A934-DE1A6772A6D0}" type="slidenum">
              <a:rPr lang="es-ES" smtClean="0"/>
              <a:t>31</a:t>
            </a:fld>
            <a:endParaRPr lang="es-ES"/>
          </a:p>
        </p:txBody>
      </p:sp>
    </p:spTree>
    <p:extLst>
      <p:ext uri="{BB962C8B-B14F-4D97-AF65-F5344CB8AC3E}">
        <p14:creationId xmlns:p14="http://schemas.microsoft.com/office/powerpoint/2010/main" val="3667453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3558B0-80CF-3A4A-BB3D-B35B313DF72F}"/>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9F61339A-25E5-3349-8B66-16DB4EBC2D97}"/>
              </a:ext>
            </a:extLst>
          </p:cNvPr>
          <p:cNvSpPr>
            <a:spLocks noGrp="1"/>
          </p:cNvSpPr>
          <p:nvPr>
            <p:ph idx="1"/>
          </p:nvPr>
        </p:nvSpPr>
        <p:spPr/>
        <p:txBody>
          <a:bodyPr/>
          <a:lstStyle/>
          <a:p>
            <a:endParaRPr lang="es-ES" dirty="0"/>
          </a:p>
          <a:p>
            <a:r>
              <a:rPr lang="es-ES" dirty="0"/>
              <a:t>—&gt; Buscando fragmentos que correspondan con esa definición, se descubre atenuación a varios niveles, tanto lingüísticos como paralingüísticos, incluida la prosodia, la kinésica, la </a:t>
            </a:r>
            <a:r>
              <a:rPr lang="es-ES" dirty="0" err="1"/>
              <a:t>proxémica</a:t>
            </a:r>
            <a:r>
              <a:rPr lang="es-ES" dirty="0"/>
              <a:t>, etc. (cf. también Schneider [2013]).</a:t>
            </a:r>
          </a:p>
          <a:p>
            <a:endParaRPr lang="es-ES" dirty="0"/>
          </a:p>
        </p:txBody>
      </p:sp>
      <p:sp>
        <p:nvSpPr>
          <p:cNvPr id="4" name="Marcador de número de diapositiva 3">
            <a:extLst>
              <a:ext uri="{FF2B5EF4-FFF2-40B4-BE49-F238E27FC236}">
                <a16:creationId xmlns:a16="http://schemas.microsoft.com/office/drawing/2014/main" id="{67FB4FF5-3609-8A46-85D5-EDF42E6FA96C}"/>
              </a:ext>
            </a:extLst>
          </p:cNvPr>
          <p:cNvSpPr>
            <a:spLocks noGrp="1"/>
          </p:cNvSpPr>
          <p:nvPr>
            <p:ph type="sldNum" sz="quarter" idx="12"/>
          </p:nvPr>
        </p:nvSpPr>
        <p:spPr/>
        <p:txBody>
          <a:bodyPr/>
          <a:lstStyle/>
          <a:p>
            <a:fld id="{06B2DB42-5270-C344-A934-DE1A6772A6D0}" type="slidenum">
              <a:rPr lang="es-ES" smtClean="0"/>
              <a:t>32</a:t>
            </a:fld>
            <a:endParaRPr lang="es-ES"/>
          </a:p>
        </p:txBody>
      </p:sp>
    </p:spTree>
    <p:extLst>
      <p:ext uri="{BB962C8B-B14F-4D97-AF65-F5344CB8AC3E}">
        <p14:creationId xmlns:p14="http://schemas.microsoft.com/office/powerpoint/2010/main" val="17157078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DCD5CF-D486-4542-8C74-A92CF8786DA6}"/>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87C727D1-8C56-5D45-9552-B303239DC11C}"/>
              </a:ext>
            </a:extLst>
          </p:cNvPr>
          <p:cNvSpPr>
            <a:spLocks noGrp="1"/>
          </p:cNvSpPr>
          <p:nvPr>
            <p:ph idx="1"/>
          </p:nvPr>
        </p:nvSpPr>
        <p:spPr/>
        <p:txBody>
          <a:bodyPr>
            <a:normAutofit fontScale="92500" lnSpcReduction="20000"/>
          </a:bodyPr>
          <a:lstStyle/>
          <a:p>
            <a:pPr defTabSz="373783">
              <a:spcBef>
                <a:spcPts val="2672"/>
              </a:spcBef>
              <a:defRPr sz="3276"/>
            </a:pPr>
            <a:r>
              <a:rPr lang="es-ES" dirty="0"/>
              <a:t>Aunque en general se reconoce intuitivamente su presencia en la bibliografía, la atenuación realizada a través de medios paralingüísticos y prosódicos es, probablemente, la menos tratada. </a:t>
            </a:r>
          </a:p>
          <a:p>
            <a:pPr defTabSz="373783">
              <a:spcBef>
                <a:spcPts val="2672"/>
              </a:spcBef>
              <a:defRPr sz="3276"/>
            </a:pPr>
            <a:r>
              <a:rPr lang="es-ES" dirty="0"/>
              <a:t>Sobre todo aparece relacionada con cortesía y con actividades de imagen </a:t>
            </a:r>
            <a:r>
              <a:rPr lang="es-ES" dirty="0">
                <a:solidFill>
                  <a:srgbClr val="BBBBBB"/>
                </a:solidFill>
              </a:rPr>
              <a:t>(</a:t>
            </a:r>
            <a:r>
              <a:rPr lang="es-ES" dirty="0" err="1">
                <a:solidFill>
                  <a:srgbClr val="BBBBBB"/>
                </a:solidFill>
              </a:rPr>
              <a:t>Wennerstrom</a:t>
            </a:r>
            <a:r>
              <a:rPr lang="es-ES" dirty="0">
                <a:solidFill>
                  <a:srgbClr val="BBBBBB"/>
                </a:solidFill>
              </a:rPr>
              <a:t> 2001, </a:t>
            </a:r>
            <a:r>
              <a:rPr lang="es-ES" dirty="0" err="1">
                <a:solidFill>
                  <a:srgbClr val="BBBBBB"/>
                </a:solidFill>
              </a:rPr>
              <a:t>Wichmann</a:t>
            </a:r>
            <a:r>
              <a:rPr lang="es-ES" dirty="0">
                <a:solidFill>
                  <a:srgbClr val="BBBBBB"/>
                </a:solidFill>
              </a:rPr>
              <a:t> 2002, </a:t>
            </a:r>
            <a:r>
              <a:rPr lang="es-ES" dirty="0" err="1">
                <a:solidFill>
                  <a:srgbClr val="BBBBBB"/>
                </a:solidFill>
              </a:rPr>
              <a:t>Kaufmann</a:t>
            </a:r>
            <a:r>
              <a:rPr lang="es-ES" dirty="0">
                <a:solidFill>
                  <a:srgbClr val="BBBBBB"/>
                </a:solidFill>
              </a:rPr>
              <a:t> 2002, </a:t>
            </a:r>
            <a:r>
              <a:rPr lang="es-ES" dirty="0" err="1">
                <a:solidFill>
                  <a:srgbClr val="BBBBBB"/>
                </a:solidFill>
              </a:rPr>
              <a:t>Culpeper</a:t>
            </a:r>
            <a:r>
              <a:rPr lang="es-ES" dirty="0">
                <a:solidFill>
                  <a:srgbClr val="BBBBBB"/>
                </a:solidFill>
              </a:rPr>
              <a:t>, </a:t>
            </a:r>
            <a:r>
              <a:rPr lang="es-ES" dirty="0" err="1">
                <a:solidFill>
                  <a:srgbClr val="BBBBBB"/>
                </a:solidFill>
              </a:rPr>
              <a:t>Bousfield</a:t>
            </a:r>
            <a:r>
              <a:rPr lang="es-ES" dirty="0">
                <a:solidFill>
                  <a:srgbClr val="BBBBBB"/>
                </a:solidFill>
              </a:rPr>
              <a:t> y </a:t>
            </a:r>
            <a:r>
              <a:rPr lang="es-ES" dirty="0" err="1">
                <a:solidFill>
                  <a:srgbClr val="BBBBBB"/>
                </a:solidFill>
              </a:rPr>
              <a:t>Wichmann</a:t>
            </a:r>
            <a:r>
              <a:rPr lang="es-ES" dirty="0">
                <a:solidFill>
                  <a:srgbClr val="BBBBBB"/>
                </a:solidFill>
              </a:rPr>
              <a:t> 2003, </a:t>
            </a:r>
            <a:r>
              <a:rPr lang="es-ES" dirty="0" err="1">
                <a:solidFill>
                  <a:srgbClr val="BBBBBB"/>
                </a:solidFill>
              </a:rPr>
              <a:t>Stadler</a:t>
            </a:r>
            <a:r>
              <a:rPr lang="es-ES" dirty="0">
                <a:solidFill>
                  <a:srgbClr val="BBBBBB"/>
                </a:solidFill>
              </a:rPr>
              <a:t> 2006, Ogden 2012, García Negroni y </a:t>
            </a:r>
            <a:r>
              <a:rPr lang="es-ES" dirty="0" err="1">
                <a:solidFill>
                  <a:srgbClr val="BBBBBB"/>
                </a:solidFill>
              </a:rPr>
              <a:t>Caldiz</a:t>
            </a:r>
            <a:r>
              <a:rPr lang="es-ES" dirty="0">
                <a:solidFill>
                  <a:srgbClr val="BBBBBB"/>
                </a:solidFill>
              </a:rPr>
              <a:t> 2014, Hidalgo y </a:t>
            </a:r>
            <a:r>
              <a:rPr lang="es-ES" dirty="0" err="1">
                <a:solidFill>
                  <a:srgbClr val="BBBBBB"/>
                </a:solidFill>
              </a:rPr>
              <a:t>Cabedo</a:t>
            </a:r>
            <a:r>
              <a:rPr lang="es-ES" dirty="0">
                <a:solidFill>
                  <a:srgbClr val="BBBBBB"/>
                </a:solidFill>
              </a:rPr>
              <a:t> 2014) </a:t>
            </a:r>
            <a:r>
              <a:rPr lang="es-ES" dirty="0"/>
              <a:t>y, en menor medida, con atenuación no vinculada a actividades de imagen </a:t>
            </a:r>
            <a:r>
              <a:rPr lang="es-ES" dirty="0">
                <a:solidFill>
                  <a:srgbClr val="B4B4B4"/>
                </a:solidFill>
              </a:rPr>
              <a:t>(cf. </a:t>
            </a:r>
            <a:r>
              <a:rPr lang="es-ES" dirty="0" err="1">
                <a:solidFill>
                  <a:srgbClr val="B4B4B4"/>
                </a:solidFill>
              </a:rPr>
              <a:t>Estellés</a:t>
            </a:r>
            <a:r>
              <a:rPr lang="es-ES" dirty="0">
                <a:solidFill>
                  <a:srgbClr val="B4B4B4"/>
                </a:solidFill>
              </a:rPr>
              <a:t> y </a:t>
            </a:r>
            <a:r>
              <a:rPr lang="es-ES" dirty="0" err="1">
                <a:solidFill>
                  <a:srgbClr val="B4B4B4"/>
                </a:solidFill>
              </a:rPr>
              <a:t>Albelda</a:t>
            </a:r>
            <a:r>
              <a:rPr lang="es-ES" dirty="0">
                <a:solidFill>
                  <a:srgbClr val="B4B4B4"/>
                </a:solidFill>
              </a:rPr>
              <a:t>, 2014, para </a:t>
            </a:r>
            <a:r>
              <a:rPr lang="es-ES" dirty="0" err="1">
                <a:solidFill>
                  <a:srgbClr val="B4B4B4"/>
                </a:solidFill>
              </a:rPr>
              <a:t>evidencialidad</a:t>
            </a:r>
            <a:r>
              <a:rPr lang="es-ES" dirty="0">
                <a:solidFill>
                  <a:srgbClr val="B4B4B4"/>
                </a:solidFill>
              </a:rPr>
              <a:t>).</a:t>
            </a:r>
          </a:p>
          <a:p>
            <a:endParaRPr lang="es-ES" dirty="0"/>
          </a:p>
        </p:txBody>
      </p:sp>
      <p:sp>
        <p:nvSpPr>
          <p:cNvPr id="4" name="Marcador de número de diapositiva 3">
            <a:extLst>
              <a:ext uri="{FF2B5EF4-FFF2-40B4-BE49-F238E27FC236}">
                <a16:creationId xmlns:a16="http://schemas.microsoft.com/office/drawing/2014/main" id="{A5FAA5CB-B281-F948-B5D7-2B8939ADC615}"/>
              </a:ext>
            </a:extLst>
          </p:cNvPr>
          <p:cNvSpPr>
            <a:spLocks noGrp="1"/>
          </p:cNvSpPr>
          <p:nvPr>
            <p:ph type="sldNum" sz="quarter" idx="12"/>
          </p:nvPr>
        </p:nvSpPr>
        <p:spPr/>
        <p:txBody>
          <a:bodyPr/>
          <a:lstStyle/>
          <a:p>
            <a:fld id="{06B2DB42-5270-C344-A934-DE1A6772A6D0}" type="slidenum">
              <a:rPr lang="es-ES" smtClean="0"/>
              <a:t>33</a:t>
            </a:fld>
            <a:endParaRPr lang="es-ES"/>
          </a:p>
        </p:txBody>
      </p:sp>
    </p:spTree>
    <p:extLst>
      <p:ext uri="{BB962C8B-B14F-4D97-AF65-F5344CB8AC3E}">
        <p14:creationId xmlns:p14="http://schemas.microsoft.com/office/powerpoint/2010/main" val="38745180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69AA4B-3C4B-ED40-AB44-C3F3486AD08C}"/>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C2241F83-70EA-6F40-AD97-7173E16A8391}"/>
              </a:ext>
            </a:extLst>
          </p:cNvPr>
          <p:cNvSpPr>
            <a:spLocks noGrp="1"/>
          </p:cNvSpPr>
          <p:nvPr>
            <p:ph idx="1"/>
          </p:nvPr>
        </p:nvSpPr>
        <p:spPr/>
        <p:txBody>
          <a:bodyPr/>
          <a:lstStyle/>
          <a:p>
            <a:pPr marL="294669" indent="-294669" defTabSz="271096">
              <a:spcBef>
                <a:spcPts val="1898"/>
              </a:spcBef>
              <a:buSzPct val="100000"/>
              <a:buAutoNum type="alphaUcPeriod"/>
              <a:defRPr sz="2376"/>
            </a:pPr>
            <a:r>
              <a:rPr lang="es-ES" dirty="0"/>
              <a:t>La prosodia se concibe como factor capital para la interpretación de la conversación coloquial (cf. </a:t>
            </a:r>
            <a:r>
              <a:rPr lang="es-ES" dirty="0" err="1"/>
              <a:t>Wenneström</a:t>
            </a:r>
            <a:r>
              <a:rPr lang="es-ES" dirty="0"/>
              <a:t> 2001—&gt;Repaso de la importancia </a:t>
            </a:r>
            <a:r>
              <a:rPr lang="es-ES" i="1" dirty="0">
                <a:latin typeface="Helvetica"/>
                <a:ea typeface="Helvetica"/>
                <a:cs typeface="Helvetica"/>
                <a:sym typeface="Helvetica"/>
              </a:rPr>
              <a:t>teórica</a:t>
            </a:r>
            <a:r>
              <a:rPr lang="es-ES" dirty="0"/>
              <a:t> de la prosodia en AC). </a:t>
            </a:r>
          </a:p>
          <a:p>
            <a:pPr marL="294669" indent="-294669" defTabSz="271096">
              <a:spcBef>
                <a:spcPts val="1898"/>
              </a:spcBef>
              <a:buSzPct val="100000"/>
              <a:buAutoNum type="alphaUcPeriod"/>
              <a:defRPr sz="2376"/>
            </a:pPr>
            <a:r>
              <a:rPr lang="es-ES" dirty="0"/>
              <a:t>Se puede mitigar con prosodia</a:t>
            </a:r>
          </a:p>
          <a:p>
            <a:pPr marL="294669" indent="-294669" defTabSz="271096">
              <a:spcBef>
                <a:spcPts val="1898"/>
              </a:spcBef>
              <a:buSzPct val="100000"/>
              <a:buAutoNum type="alphaUcPeriod"/>
              <a:defRPr sz="2376"/>
            </a:pPr>
            <a:r>
              <a:rPr lang="es-ES" dirty="0"/>
              <a:t>En el escrito se mitiga más que en el oral</a:t>
            </a:r>
          </a:p>
          <a:p>
            <a:pPr marL="294669" indent="-294669" defTabSz="271096">
              <a:spcBef>
                <a:spcPts val="1898"/>
              </a:spcBef>
              <a:buSzPct val="100000"/>
              <a:buAutoNum type="alphaUcPeriod"/>
              <a:defRPr sz="2376"/>
            </a:pPr>
            <a:r>
              <a:rPr lang="es-ES" dirty="0"/>
              <a:t>En el escrito no se puede plasmar la prosodia (solo esquemáticamente) </a:t>
            </a:r>
          </a:p>
          <a:p>
            <a:pPr defTabSz="271096">
              <a:spcBef>
                <a:spcPts val="1898"/>
              </a:spcBef>
              <a:defRPr sz="2376"/>
            </a:pPr>
            <a:r>
              <a:rPr lang="es-ES" b="1" dirty="0">
                <a:latin typeface="Helvetica"/>
                <a:ea typeface="Helvetica"/>
                <a:cs typeface="Helvetica"/>
                <a:sym typeface="Helvetica"/>
              </a:rPr>
              <a:t>Hipótesis</a:t>
            </a:r>
            <a:r>
              <a:rPr lang="es-ES" dirty="0"/>
              <a:t>:—&gt; La diferencia cuantitativa entre la escasa atenuación en conversación coloquial (CC) y la más abundante en géneros escritos / orales formales se explicaría por la atenuación prosódica en la CC.</a:t>
            </a:r>
          </a:p>
          <a:p>
            <a:endParaRPr lang="es-ES" dirty="0"/>
          </a:p>
        </p:txBody>
      </p:sp>
      <p:sp>
        <p:nvSpPr>
          <p:cNvPr id="4" name="Marcador de número de diapositiva 3">
            <a:extLst>
              <a:ext uri="{FF2B5EF4-FFF2-40B4-BE49-F238E27FC236}">
                <a16:creationId xmlns:a16="http://schemas.microsoft.com/office/drawing/2014/main" id="{DA541078-D8ED-D449-B30B-921077FED77E}"/>
              </a:ext>
            </a:extLst>
          </p:cNvPr>
          <p:cNvSpPr>
            <a:spLocks noGrp="1"/>
          </p:cNvSpPr>
          <p:nvPr>
            <p:ph type="sldNum" sz="quarter" idx="12"/>
          </p:nvPr>
        </p:nvSpPr>
        <p:spPr/>
        <p:txBody>
          <a:bodyPr/>
          <a:lstStyle/>
          <a:p>
            <a:fld id="{06B2DB42-5270-C344-A934-DE1A6772A6D0}" type="slidenum">
              <a:rPr lang="es-ES" smtClean="0"/>
              <a:t>34</a:t>
            </a:fld>
            <a:endParaRPr lang="es-ES"/>
          </a:p>
        </p:txBody>
      </p:sp>
    </p:spTree>
    <p:extLst>
      <p:ext uri="{BB962C8B-B14F-4D97-AF65-F5344CB8AC3E}">
        <p14:creationId xmlns:p14="http://schemas.microsoft.com/office/powerpoint/2010/main" val="9014663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F367B15-8A6B-1B40-AD7B-C443A7D1C119}"/>
              </a:ext>
            </a:extLst>
          </p:cNvPr>
          <p:cNvSpPr>
            <a:spLocks noGrp="1"/>
          </p:cNvSpPr>
          <p:nvPr>
            <p:ph type="title"/>
          </p:nvPr>
        </p:nvSpPr>
        <p:spPr/>
        <p:txBody>
          <a:bodyPr/>
          <a:lstStyle/>
          <a:p>
            <a:r>
              <a:rPr lang="es-ES" dirty="0">
                <a:solidFill>
                  <a:schemeClr val="tx1"/>
                </a:solidFill>
              </a:rPr>
              <a:t>2. Metodología y diseño del corpus</a:t>
            </a:r>
          </a:p>
        </p:txBody>
      </p:sp>
      <p:sp>
        <p:nvSpPr>
          <p:cNvPr id="5" name="Marcador de texto 4">
            <a:extLst>
              <a:ext uri="{FF2B5EF4-FFF2-40B4-BE49-F238E27FC236}">
                <a16:creationId xmlns:a16="http://schemas.microsoft.com/office/drawing/2014/main" id="{AD6F7504-9C9D-5140-92A9-8F304E17F405}"/>
              </a:ext>
            </a:extLst>
          </p:cNvPr>
          <p:cNvSpPr>
            <a:spLocks noGrp="1"/>
          </p:cNvSpPr>
          <p:nvPr>
            <p:ph type="body" idx="1"/>
          </p:nvPr>
        </p:nvSpPr>
        <p:spPr/>
        <p:txBody>
          <a:bodyPr/>
          <a:lstStyle/>
          <a:p>
            <a:endParaRPr lang="es-ES"/>
          </a:p>
        </p:txBody>
      </p:sp>
      <p:sp>
        <p:nvSpPr>
          <p:cNvPr id="6" name="Marcador de número de diapositiva 5">
            <a:extLst>
              <a:ext uri="{FF2B5EF4-FFF2-40B4-BE49-F238E27FC236}">
                <a16:creationId xmlns:a16="http://schemas.microsoft.com/office/drawing/2014/main" id="{38FDE236-C709-8D48-B871-069FF241B30C}"/>
              </a:ext>
            </a:extLst>
          </p:cNvPr>
          <p:cNvSpPr>
            <a:spLocks noGrp="1"/>
          </p:cNvSpPr>
          <p:nvPr>
            <p:ph type="sldNum" sz="quarter" idx="12"/>
          </p:nvPr>
        </p:nvSpPr>
        <p:spPr/>
        <p:txBody>
          <a:bodyPr/>
          <a:lstStyle/>
          <a:p>
            <a:fld id="{06B2DB42-5270-C344-A934-DE1A6772A6D0}" type="slidenum">
              <a:rPr lang="es-ES" smtClean="0"/>
              <a:t>35</a:t>
            </a:fld>
            <a:endParaRPr lang="es-ES"/>
          </a:p>
        </p:txBody>
      </p:sp>
    </p:spTree>
    <p:extLst>
      <p:ext uri="{BB962C8B-B14F-4D97-AF65-F5344CB8AC3E}">
        <p14:creationId xmlns:p14="http://schemas.microsoft.com/office/powerpoint/2010/main" val="17599084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CFE61-5358-5046-BFAD-804FC3EA7300}"/>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559E7D07-4F32-954B-AE7F-434867F00A73}"/>
              </a:ext>
            </a:extLst>
          </p:cNvPr>
          <p:cNvSpPr>
            <a:spLocks noGrp="1"/>
          </p:cNvSpPr>
          <p:nvPr>
            <p:ph idx="1"/>
          </p:nvPr>
        </p:nvSpPr>
        <p:spPr/>
        <p:txBody>
          <a:bodyPr/>
          <a:lstStyle/>
          <a:p>
            <a:pPr>
              <a:spcBef>
                <a:spcPts val="352"/>
              </a:spcBef>
              <a:defRPr sz="3300"/>
            </a:pPr>
            <a:r>
              <a:rPr lang="es-ES" dirty="0"/>
              <a:t>Diseño </a:t>
            </a:r>
            <a:r>
              <a:rPr lang="es-ES" dirty="0" err="1"/>
              <a:t>muestral</a:t>
            </a:r>
            <a:r>
              <a:rPr lang="es-ES" dirty="0"/>
              <a:t>:</a:t>
            </a:r>
          </a:p>
          <a:p>
            <a:pPr>
              <a:spcBef>
                <a:spcPts val="352"/>
              </a:spcBef>
              <a:defRPr sz="3300"/>
            </a:pPr>
            <a:endParaRPr lang="es-ES" dirty="0"/>
          </a:p>
          <a:p>
            <a:pPr marL="1035155" lvl="1" indent="-722627">
              <a:spcBef>
                <a:spcPts val="352"/>
              </a:spcBef>
              <a:defRPr sz="3300"/>
            </a:pPr>
            <a:r>
              <a:rPr lang="es-ES" dirty="0"/>
              <a:t>2 conversaciones coloquiales prototípicas.</a:t>
            </a:r>
          </a:p>
          <a:p>
            <a:pPr marL="1035155" lvl="1" indent="-722627">
              <a:spcBef>
                <a:spcPts val="352"/>
              </a:spcBef>
              <a:defRPr sz="3300"/>
            </a:pPr>
            <a:r>
              <a:rPr lang="es-ES" dirty="0"/>
              <a:t>Duración total: 30 minutos</a:t>
            </a:r>
          </a:p>
          <a:p>
            <a:pPr marL="1035155" lvl="1" indent="-722627">
              <a:spcBef>
                <a:spcPts val="352"/>
              </a:spcBef>
              <a:defRPr sz="3300"/>
            </a:pPr>
            <a:r>
              <a:rPr lang="es-ES" dirty="0"/>
              <a:t>Hablantes: 6 hablantes</a:t>
            </a:r>
          </a:p>
          <a:p>
            <a:pPr marL="1035155" lvl="1" indent="-722627">
              <a:spcBef>
                <a:spcPts val="352"/>
              </a:spcBef>
              <a:defRPr sz="3300"/>
            </a:pPr>
            <a:r>
              <a:rPr lang="es-ES" dirty="0"/>
              <a:t>Casos seleccionados para análisis: 99</a:t>
            </a:r>
          </a:p>
          <a:p>
            <a:endParaRPr lang="es-ES" dirty="0"/>
          </a:p>
        </p:txBody>
      </p:sp>
      <p:sp>
        <p:nvSpPr>
          <p:cNvPr id="4" name="Marcador de número de diapositiva 3">
            <a:extLst>
              <a:ext uri="{FF2B5EF4-FFF2-40B4-BE49-F238E27FC236}">
                <a16:creationId xmlns:a16="http://schemas.microsoft.com/office/drawing/2014/main" id="{747F276B-A8B6-9749-A1D6-E7FCF1BA9645}"/>
              </a:ext>
            </a:extLst>
          </p:cNvPr>
          <p:cNvSpPr>
            <a:spLocks noGrp="1"/>
          </p:cNvSpPr>
          <p:nvPr>
            <p:ph type="sldNum" sz="quarter" idx="12"/>
          </p:nvPr>
        </p:nvSpPr>
        <p:spPr/>
        <p:txBody>
          <a:bodyPr/>
          <a:lstStyle/>
          <a:p>
            <a:fld id="{06B2DB42-5270-C344-A934-DE1A6772A6D0}" type="slidenum">
              <a:rPr lang="es-ES" smtClean="0"/>
              <a:t>36</a:t>
            </a:fld>
            <a:endParaRPr lang="es-ES"/>
          </a:p>
        </p:txBody>
      </p:sp>
    </p:spTree>
    <p:extLst>
      <p:ext uri="{BB962C8B-B14F-4D97-AF65-F5344CB8AC3E}">
        <p14:creationId xmlns:p14="http://schemas.microsoft.com/office/powerpoint/2010/main" val="9531015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43CA29-707F-8946-8957-938ECA742610}"/>
              </a:ext>
            </a:extLst>
          </p:cNvPr>
          <p:cNvSpPr>
            <a:spLocks noGrp="1"/>
          </p:cNvSpPr>
          <p:nvPr>
            <p:ph type="title"/>
          </p:nvPr>
        </p:nvSpPr>
        <p:spPr/>
        <p:txBody>
          <a:bodyPr/>
          <a:lstStyle/>
          <a:p>
            <a:endParaRPr lang="es-ES" dirty="0"/>
          </a:p>
        </p:txBody>
      </p:sp>
      <p:graphicFrame>
        <p:nvGraphicFramePr>
          <p:cNvPr id="5" name="Marcador de contenido 4">
            <a:extLst>
              <a:ext uri="{FF2B5EF4-FFF2-40B4-BE49-F238E27FC236}">
                <a16:creationId xmlns:a16="http://schemas.microsoft.com/office/drawing/2014/main" id="{D59687F1-989E-4945-BD02-07CB7F1B064C}"/>
              </a:ext>
            </a:extLst>
          </p:cNvPr>
          <p:cNvGraphicFramePr>
            <a:graphicFrameLocks noGrp="1"/>
          </p:cNvGraphicFramePr>
          <p:nvPr>
            <p:ph idx="1"/>
            <p:extLst>
              <p:ext uri="{D42A27DB-BD31-4B8C-83A1-F6EECF244321}">
                <p14:modId xmlns:p14="http://schemas.microsoft.com/office/powerpoint/2010/main" val="3408409383"/>
              </p:ext>
            </p:extLst>
          </p:nvPr>
        </p:nvGraphicFramePr>
        <p:xfrm>
          <a:off x="971550" y="1700213"/>
          <a:ext cx="10015538" cy="4634991"/>
        </p:xfrm>
        <a:graphic>
          <a:graphicData uri="http://schemas.openxmlformats.org/drawingml/2006/table">
            <a:tbl>
              <a:tblPr firstRow="1" firstCol="1" bandRow="1">
                <a:tableStyleId>{69012ECD-51FC-41F1-AA8D-1B2483CD663E}</a:tableStyleId>
              </a:tblPr>
              <a:tblGrid>
                <a:gridCol w="1679586">
                  <a:extLst>
                    <a:ext uri="{9D8B030D-6E8A-4147-A177-3AD203B41FA5}">
                      <a16:colId xmlns:a16="http://schemas.microsoft.com/office/drawing/2014/main" val="3578384527"/>
                    </a:ext>
                  </a:extLst>
                </a:gridCol>
                <a:gridCol w="2379930">
                  <a:extLst>
                    <a:ext uri="{9D8B030D-6E8A-4147-A177-3AD203B41FA5}">
                      <a16:colId xmlns:a16="http://schemas.microsoft.com/office/drawing/2014/main" val="746720208"/>
                    </a:ext>
                  </a:extLst>
                </a:gridCol>
                <a:gridCol w="3044637">
                  <a:extLst>
                    <a:ext uri="{9D8B030D-6E8A-4147-A177-3AD203B41FA5}">
                      <a16:colId xmlns:a16="http://schemas.microsoft.com/office/drawing/2014/main" val="3491670991"/>
                    </a:ext>
                  </a:extLst>
                </a:gridCol>
                <a:gridCol w="2911385">
                  <a:extLst>
                    <a:ext uri="{9D8B030D-6E8A-4147-A177-3AD203B41FA5}">
                      <a16:colId xmlns:a16="http://schemas.microsoft.com/office/drawing/2014/main" val="3581495877"/>
                    </a:ext>
                  </a:extLst>
                </a:gridCol>
              </a:tblGrid>
              <a:tr h="1695573">
                <a:tc>
                  <a:txBody>
                    <a:bodyPr/>
                    <a:lstStyle/>
                    <a:p>
                      <a:pPr algn="just">
                        <a:lnSpc>
                          <a:spcPct val="150000"/>
                        </a:lnSpc>
                      </a:pPr>
                      <a:r>
                        <a:rPr lang="es-ES" sz="2400" b="1" kern="1200" dirty="0">
                          <a:solidFill>
                            <a:schemeClr val="bg1"/>
                          </a:solidFill>
                          <a:effectLst/>
                          <a:latin typeface="+mn-lt"/>
                          <a:ea typeface="+mn-ea"/>
                          <a:cs typeface="+mn-cs"/>
                        </a:rPr>
                        <a:t>Hablante</a:t>
                      </a:r>
                    </a:p>
                  </a:txBody>
                  <a:tcPr marL="68580" marR="68580" marT="0" marB="0">
                    <a:solidFill>
                      <a:srgbClr val="002C51"/>
                    </a:solidFill>
                  </a:tcPr>
                </a:tc>
                <a:tc>
                  <a:txBody>
                    <a:bodyPr/>
                    <a:lstStyle/>
                    <a:p>
                      <a:pPr algn="just">
                        <a:lnSpc>
                          <a:spcPct val="150000"/>
                        </a:lnSpc>
                      </a:pPr>
                      <a:r>
                        <a:rPr lang="es-ES" sz="2400" b="1" kern="1200" dirty="0">
                          <a:solidFill>
                            <a:schemeClr val="bg1"/>
                          </a:solidFill>
                          <a:effectLst/>
                          <a:latin typeface="+mn-lt"/>
                          <a:ea typeface="+mn-ea"/>
                          <a:cs typeface="+mn-cs"/>
                        </a:rPr>
                        <a:t>Conversación</a:t>
                      </a:r>
                    </a:p>
                  </a:txBody>
                  <a:tcPr marL="68580" marR="68580" marT="0" marB="0">
                    <a:solidFill>
                      <a:srgbClr val="002C51"/>
                    </a:solidFill>
                  </a:tcPr>
                </a:tc>
                <a:tc>
                  <a:txBody>
                    <a:bodyPr/>
                    <a:lstStyle/>
                    <a:p>
                      <a:pPr algn="just">
                        <a:lnSpc>
                          <a:spcPct val="150000"/>
                        </a:lnSpc>
                      </a:pPr>
                      <a:r>
                        <a:rPr lang="es-ES" sz="2400" dirty="0">
                          <a:effectLst/>
                        </a:rPr>
                        <a:t>Núm. de grupos </a:t>
                      </a:r>
                      <a:r>
                        <a:rPr lang="es-ES" sz="2400" dirty="0" err="1">
                          <a:effectLst/>
                        </a:rPr>
                        <a:t>entonativos</a:t>
                      </a:r>
                      <a:r>
                        <a:rPr lang="es-ES" sz="2400" dirty="0">
                          <a:effectLst/>
                        </a:rPr>
                        <a:t>: </a:t>
                      </a:r>
                    </a:p>
                    <a:p>
                      <a:pPr algn="just">
                        <a:lnSpc>
                          <a:spcPct val="150000"/>
                        </a:lnSpc>
                      </a:pPr>
                      <a:r>
                        <a:rPr lang="es-ES" sz="2400" dirty="0">
                          <a:effectLst/>
                        </a:rPr>
                        <a:t>total/(atenuación)</a:t>
                      </a:r>
                      <a:endParaRPr lang="es-ES" sz="2400" dirty="0">
                        <a:effectLst/>
                        <a:latin typeface="Eurostile" panose="020B0504020202050204" pitchFamily="34" charset="77"/>
                        <a:ea typeface="+mj-ea"/>
                        <a:cs typeface="Times New Roman" panose="02020603050405020304" pitchFamily="18" charset="0"/>
                      </a:endParaRPr>
                    </a:p>
                  </a:txBody>
                  <a:tcPr marL="68580" marR="68580" marT="0" marB="0">
                    <a:solidFill>
                      <a:srgbClr val="002C51"/>
                    </a:solidFill>
                  </a:tcPr>
                </a:tc>
                <a:tc>
                  <a:txBody>
                    <a:bodyPr/>
                    <a:lstStyle/>
                    <a:p>
                      <a:pPr algn="just">
                        <a:lnSpc>
                          <a:spcPct val="150000"/>
                        </a:lnSpc>
                      </a:pPr>
                      <a:r>
                        <a:rPr lang="es-ES" sz="2400" dirty="0">
                          <a:effectLst/>
                        </a:rPr>
                        <a:t>Núm. de palabras aprox.:</a:t>
                      </a:r>
                    </a:p>
                    <a:p>
                      <a:pPr algn="just">
                        <a:lnSpc>
                          <a:spcPct val="150000"/>
                        </a:lnSpc>
                      </a:pPr>
                      <a:r>
                        <a:rPr lang="es-ES" sz="2400" dirty="0">
                          <a:effectLst/>
                        </a:rPr>
                        <a:t>total/(atenuación)</a:t>
                      </a:r>
                      <a:endParaRPr lang="es-ES" sz="2400" dirty="0">
                        <a:effectLst/>
                        <a:latin typeface="Eurostile" panose="020B0504020202050204" pitchFamily="34" charset="77"/>
                        <a:ea typeface="+mj-ea"/>
                        <a:cs typeface="Times New Roman" panose="02020603050405020304" pitchFamily="18" charset="0"/>
                      </a:endParaRPr>
                    </a:p>
                  </a:txBody>
                  <a:tcPr marL="68580" marR="68580" marT="0" marB="0">
                    <a:solidFill>
                      <a:srgbClr val="002C51"/>
                    </a:solidFill>
                  </a:tcPr>
                </a:tc>
                <a:extLst>
                  <a:ext uri="{0D108BD9-81ED-4DB2-BD59-A6C34878D82A}">
                    <a16:rowId xmlns:a16="http://schemas.microsoft.com/office/drawing/2014/main" val="845016282"/>
                  </a:ext>
                </a:extLst>
              </a:tr>
              <a:tr h="388917">
                <a:tc>
                  <a:txBody>
                    <a:bodyPr/>
                    <a:lstStyle/>
                    <a:p>
                      <a:pPr algn="just">
                        <a:lnSpc>
                          <a:spcPct val="150000"/>
                        </a:lnSpc>
                      </a:pPr>
                      <a:r>
                        <a:rPr lang="es-ES" sz="2400">
                          <a:effectLst/>
                        </a:rPr>
                        <a:t>A</a:t>
                      </a:r>
                      <a:endParaRPr lang="es-ES" sz="2400">
                        <a:effectLst/>
                        <a:latin typeface="Eurostile" panose="020B0504020202050204" pitchFamily="34" charset="77"/>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pPr>
                      <a:r>
                        <a:rPr lang="es-ES" sz="2400">
                          <a:effectLst/>
                        </a:rPr>
                        <a:t>1</a:t>
                      </a:r>
                      <a:endParaRPr lang="es-ES" sz="2400">
                        <a:effectLst/>
                        <a:latin typeface="Eurostile" panose="020B0504020202050204" pitchFamily="34" charset="77"/>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pPr>
                      <a:r>
                        <a:rPr lang="es-ES" sz="2400">
                          <a:effectLst/>
                        </a:rPr>
                        <a:t>215 (29)</a:t>
                      </a:r>
                      <a:endParaRPr lang="es-ES" sz="2400">
                        <a:effectLst/>
                        <a:latin typeface="Eurostile" panose="020B0504020202050204" pitchFamily="34" charset="77"/>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pPr>
                      <a:r>
                        <a:rPr lang="es-ES" sz="2400">
                          <a:effectLst/>
                        </a:rPr>
                        <a:t>1720 (232)</a:t>
                      </a:r>
                      <a:endParaRPr lang="es-ES" sz="2400">
                        <a:effectLst/>
                        <a:latin typeface="Eurostile" panose="020B0504020202050204" pitchFamily="34" charset="77"/>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02026299"/>
                  </a:ext>
                </a:extLst>
              </a:tr>
              <a:tr h="388917">
                <a:tc>
                  <a:txBody>
                    <a:bodyPr/>
                    <a:lstStyle/>
                    <a:p>
                      <a:pPr algn="just">
                        <a:lnSpc>
                          <a:spcPct val="150000"/>
                        </a:lnSpc>
                      </a:pPr>
                      <a:r>
                        <a:rPr lang="es-ES" sz="2400">
                          <a:effectLst/>
                        </a:rPr>
                        <a:t>B</a:t>
                      </a:r>
                      <a:endParaRPr lang="es-ES" sz="2400">
                        <a:effectLst/>
                        <a:latin typeface="Eurostile" panose="020B0504020202050204" pitchFamily="34" charset="77"/>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pPr>
                      <a:r>
                        <a:rPr lang="es-ES" sz="2400">
                          <a:effectLst/>
                        </a:rPr>
                        <a:t>1</a:t>
                      </a:r>
                      <a:endParaRPr lang="es-ES" sz="2400">
                        <a:effectLst/>
                        <a:latin typeface="Eurostile" panose="020B0504020202050204" pitchFamily="34" charset="77"/>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pPr>
                      <a:r>
                        <a:rPr lang="es-ES" sz="2400">
                          <a:effectLst/>
                        </a:rPr>
                        <a:t>233 (30)</a:t>
                      </a:r>
                      <a:endParaRPr lang="es-ES" sz="2400">
                        <a:effectLst/>
                        <a:latin typeface="Eurostile" panose="020B0504020202050204" pitchFamily="34" charset="77"/>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pPr>
                      <a:r>
                        <a:rPr lang="es-ES" sz="2400">
                          <a:effectLst/>
                        </a:rPr>
                        <a:t>1864 (240)</a:t>
                      </a:r>
                      <a:endParaRPr lang="es-ES" sz="2400">
                        <a:effectLst/>
                        <a:latin typeface="Eurostile" panose="020B0504020202050204" pitchFamily="34" charset="77"/>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13259037"/>
                  </a:ext>
                </a:extLst>
              </a:tr>
              <a:tr h="388917">
                <a:tc>
                  <a:txBody>
                    <a:bodyPr/>
                    <a:lstStyle/>
                    <a:p>
                      <a:pPr algn="just">
                        <a:lnSpc>
                          <a:spcPct val="150000"/>
                        </a:lnSpc>
                      </a:pPr>
                      <a:r>
                        <a:rPr lang="es-ES" sz="2400">
                          <a:effectLst/>
                        </a:rPr>
                        <a:t>C</a:t>
                      </a:r>
                      <a:endParaRPr lang="es-ES" sz="2400">
                        <a:effectLst/>
                        <a:latin typeface="Eurostile" panose="020B0504020202050204" pitchFamily="34" charset="77"/>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pPr>
                      <a:r>
                        <a:rPr lang="es-ES" sz="2400">
                          <a:effectLst/>
                        </a:rPr>
                        <a:t>1</a:t>
                      </a:r>
                      <a:endParaRPr lang="es-ES" sz="2400">
                        <a:effectLst/>
                        <a:latin typeface="Eurostile" panose="020B0504020202050204" pitchFamily="34" charset="77"/>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pPr>
                      <a:r>
                        <a:rPr lang="es-ES" sz="2400">
                          <a:effectLst/>
                        </a:rPr>
                        <a:t>132 (24)</a:t>
                      </a:r>
                      <a:endParaRPr lang="es-ES" sz="2400">
                        <a:effectLst/>
                        <a:latin typeface="Eurostile" panose="020B0504020202050204" pitchFamily="34" charset="77"/>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pPr>
                      <a:r>
                        <a:rPr lang="es-ES" sz="2400">
                          <a:effectLst/>
                        </a:rPr>
                        <a:t>1056 (192)</a:t>
                      </a:r>
                      <a:endParaRPr lang="es-ES" sz="2400">
                        <a:effectLst/>
                        <a:latin typeface="Eurostile" panose="020B0504020202050204" pitchFamily="34" charset="77"/>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54291839"/>
                  </a:ext>
                </a:extLst>
              </a:tr>
              <a:tr h="388917">
                <a:tc>
                  <a:txBody>
                    <a:bodyPr/>
                    <a:lstStyle/>
                    <a:p>
                      <a:pPr algn="just">
                        <a:lnSpc>
                          <a:spcPct val="150000"/>
                        </a:lnSpc>
                      </a:pPr>
                      <a:r>
                        <a:rPr lang="es-ES" sz="2400">
                          <a:effectLst/>
                        </a:rPr>
                        <a:t>A</a:t>
                      </a:r>
                      <a:endParaRPr lang="es-ES" sz="2400">
                        <a:effectLst/>
                        <a:latin typeface="Eurostile" panose="020B0504020202050204" pitchFamily="34" charset="77"/>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pPr>
                      <a:r>
                        <a:rPr lang="es-ES" sz="2400">
                          <a:effectLst/>
                        </a:rPr>
                        <a:t>2</a:t>
                      </a:r>
                      <a:endParaRPr lang="es-ES" sz="2400">
                        <a:effectLst/>
                        <a:latin typeface="Eurostile" panose="020B0504020202050204" pitchFamily="34" charset="77"/>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pPr>
                      <a:r>
                        <a:rPr lang="es-ES" sz="2400">
                          <a:effectLst/>
                        </a:rPr>
                        <a:t>117 (20)</a:t>
                      </a:r>
                      <a:endParaRPr lang="es-ES" sz="2400">
                        <a:effectLst/>
                        <a:latin typeface="Eurostile" panose="020B0504020202050204" pitchFamily="34" charset="77"/>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pPr>
                      <a:r>
                        <a:rPr lang="es-ES" sz="2400">
                          <a:effectLst/>
                        </a:rPr>
                        <a:t>936 (160)</a:t>
                      </a:r>
                      <a:endParaRPr lang="es-ES" sz="2400">
                        <a:effectLst/>
                        <a:latin typeface="Eurostile" panose="020B0504020202050204" pitchFamily="34" charset="77"/>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38742248"/>
                  </a:ext>
                </a:extLst>
              </a:tr>
              <a:tr h="388917">
                <a:tc>
                  <a:txBody>
                    <a:bodyPr/>
                    <a:lstStyle/>
                    <a:p>
                      <a:pPr algn="just">
                        <a:lnSpc>
                          <a:spcPct val="150000"/>
                        </a:lnSpc>
                      </a:pPr>
                      <a:r>
                        <a:rPr lang="es-ES" sz="2400">
                          <a:effectLst/>
                        </a:rPr>
                        <a:t>B</a:t>
                      </a:r>
                      <a:endParaRPr lang="es-ES" sz="2400">
                        <a:effectLst/>
                        <a:latin typeface="Eurostile" panose="020B0504020202050204" pitchFamily="34" charset="77"/>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pPr>
                      <a:r>
                        <a:rPr lang="es-ES" sz="2400">
                          <a:effectLst/>
                        </a:rPr>
                        <a:t>2</a:t>
                      </a:r>
                      <a:endParaRPr lang="es-ES" sz="2400">
                        <a:effectLst/>
                        <a:latin typeface="Eurostile" panose="020B0504020202050204" pitchFamily="34" charset="77"/>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pPr>
                      <a:r>
                        <a:rPr lang="es-ES" sz="2400">
                          <a:effectLst/>
                        </a:rPr>
                        <a:t>142 (15)</a:t>
                      </a:r>
                      <a:endParaRPr lang="es-ES" sz="2400">
                        <a:effectLst/>
                        <a:latin typeface="Eurostile" panose="020B0504020202050204" pitchFamily="34" charset="77"/>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pPr>
                      <a:r>
                        <a:rPr lang="es-ES" sz="2400">
                          <a:effectLst/>
                        </a:rPr>
                        <a:t>1136 (120)</a:t>
                      </a:r>
                      <a:endParaRPr lang="es-ES" sz="2400">
                        <a:effectLst/>
                        <a:latin typeface="Eurostile" panose="020B0504020202050204" pitchFamily="34" charset="77"/>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59801275"/>
                  </a:ext>
                </a:extLst>
              </a:tr>
              <a:tr h="388917">
                <a:tc>
                  <a:txBody>
                    <a:bodyPr/>
                    <a:lstStyle/>
                    <a:p>
                      <a:pPr algn="just">
                        <a:lnSpc>
                          <a:spcPct val="150000"/>
                        </a:lnSpc>
                      </a:pPr>
                      <a:r>
                        <a:rPr lang="es-ES" sz="2400">
                          <a:effectLst/>
                        </a:rPr>
                        <a:t>C</a:t>
                      </a:r>
                      <a:endParaRPr lang="es-ES" sz="2400">
                        <a:effectLst/>
                        <a:latin typeface="Eurostile" panose="020B0504020202050204" pitchFamily="34" charset="77"/>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pPr>
                      <a:r>
                        <a:rPr lang="es-ES" sz="2400">
                          <a:effectLst/>
                        </a:rPr>
                        <a:t>2</a:t>
                      </a:r>
                      <a:endParaRPr lang="es-ES" sz="2400">
                        <a:effectLst/>
                        <a:latin typeface="Eurostile" panose="020B0504020202050204" pitchFamily="34" charset="77"/>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pPr>
                      <a:r>
                        <a:rPr lang="es-ES" sz="2400">
                          <a:effectLst/>
                        </a:rPr>
                        <a:t>136 (25)</a:t>
                      </a:r>
                      <a:endParaRPr lang="es-ES" sz="2400">
                        <a:effectLst/>
                        <a:latin typeface="Eurostile" panose="020B0504020202050204" pitchFamily="34" charset="77"/>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pPr>
                      <a:r>
                        <a:rPr lang="es-ES" sz="2400" dirty="0">
                          <a:effectLst/>
                        </a:rPr>
                        <a:t>1088 (200)</a:t>
                      </a:r>
                      <a:endParaRPr lang="es-ES" sz="2400" dirty="0">
                        <a:effectLst/>
                        <a:latin typeface="Eurostile" panose="020B0504020202050204" pitchFamily="34" charset="77"/>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04221699"/>
                  </a:ext>
                </a:extLst>
              </a:tr>
            </a:tbl>
          </a:graphicData>
        </a:graphic>
      </p:graphicFrame>
      <p:sp>
        <p:nvSpPr>
          <p:cNvPr id="4" name="Marcador de número de diapositiva 3">
            <a:extLst>
              <a:ext uri="{FF2B5EF4-FFF2-40B4-BE49-F238E27FC236}">
                <a16:creationId xmlns:a16="http://schemas.microsoft.com/office/drawing/2014/main" id="{D9740095-A9A3-AC4A-8A71-9FAD489C49F8}"/>
              </a:ext>
            </a:extLst>
          </p:cNvPr>
          <p:cNvSpPr>
            <a:spLocks noGrp="1"/>
          </p:cNvSpPr>
          <p:nvPr>
            <p:ph type="sldNum" sz="quarter" idx="12"/>
          </p:nvPr>
        </p:nvSpPr>
        <p:spPr/>
        <p:txBody>
          <a:bodyPr/>
          <a:lstStyle/>
          <a:p>
            <a:fld id="{06B2DB42-5270-C344-A934-DE1A6772A6D0}" type="slidenum">
              <a:rPr lang="es-ES" smtClean="0"/>
              <a:t>37</a:t>
            </a:fld>
            <a:endParaRPr lang="es-ES"/>
          </a:p>
        </p:txBody>
      </p:sp>
    </p:spTree>
    <p:extLst>
      <p:ext uri="{BB962C8B-B14F-4D97-AF65-F5344CB8AC3E}">
        <p14:creationId xmlns:p14="http://schemas.microsoft.com/office/powerpoint/2010/main" val="10551410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DE84EE-1A86-C640-B3A7-F8EE70C93434}"/>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C679BDBC-62FA-7A46-8E94-7855AAC40764}"/>
              </a:ext>
            </a:extLst>
          </p:cNvPr>
          <p:cNvSpPr>
            <a:spLocks noGrp="1"/>
          </p:cNvSpPr>
          <p:nvPr>
            <p:ph idx="1"/>
          </p:nvPr>
        </p:nvSpPr>
        <p:spPr/>
        <p:txBody>
          <a:bodyPr>
            <a:normAutofit fontScale="92500" lnSpcReduction="20000"/>
          </a:bodyPr>
          <a:lstStyle/>
          <a:p>
            <a:pPr>
              <a:spcBef>
                <a:spcPts val="352"/>
              </a:spcBef>
              <a:defRPr sz="3300"/>
            </a:pPr>
            <a:r>
              <a:rPr lang="es-ES" dirty="0"/>
              <a:t>—&gt; Ficha metodológica de atenuación (Briz y </a:t>
            </a:r>
            <a:r>
              <a:rPr lang="es-ES" dirty="0" err="1"/>
              <a:t>Albelda</a:t>
            </a:r>
            <a:r>
              <a:rPr lang="es-ES" dirty="0"/>
              <a:t> 2013; Briz et álii 2014, Cestero 2015)</a:t>
            </a:r>
          </a:p>
          <a:p>
            <a:pPr>
              <a:spcBef>
                <a:spcPts val="352"/>
              </a:spcBef>
              <a:defRPr sz="3300"/>
            </a:pPr>
            <a:endParaRPr lang="es-ES" dirty="0"/>
          </a:p>
          <a:p>
            <a:pPr>
              <a:spcBef>
                <a:spcPts val="352"/>
              </a:spcBef>
              <a:defRPr sz="3300"/>
            </a:pPr>
            <a:r>
              <a:rPr lang="es-ES" dirty="0"/>
              <a:t>Transcripción y etiquetado con ELAN</a:t>
            </a:r>
          </a:p>
          <a:p>
            <a:pPr>
              <a:spcBef>
                <a:spcPts val="352"/>
              </a:spcBef>
              <a:defRPr sz="3300"/>
            </a:pPr>
            <a:r>
              <a:rPr lang="es-ES" dirty="0"/>
              <a:t>Filtrado de las secuencias fónicas con risa.</a:t>
            </a:r>
          </a:p>
          <a:p>
            <a:pPr>
              <a:spcBef>
                <a:spcPts val="352"/>
              </a:spcBef>
              <a:defRPr sz="3300"/>
            </a:pPr>
            <a:endParaRPr lang="es-ES" dirty="0"/>
          </a:p>
          <a:p>
            <a:pPr>
              <a:spcBef>
                <a:spcPts val="352"/>
              </a:spcBef>
              <a:defRPr sz="3300"/>
            </a:pPr>
            <a:r>
              <a:rPr lang="es-ES" dirty="0"/>
              <a:t>Procesadas todas las variables salvo:</a:t>
            </a:r>
          </a:p>
          <a:p>
            <a:pPr>
              <a:spcBef>
                <a:spcPts val="352"/>
              </a:spcBef>
              <a:defRPr sz="3300"/>
            </a:pPr>
            <a:r>
              <a:rPr lang="es-ES" dirty="0"/>
              <a:t> </a:t>
            </a:r>
          </a:p>
          <a:p>
            <a:pPr marL="409263" indent="-409263">
              <a:spcBef>
                <a:spcPts val="352"/>
              </a:spcBef>
              <a:buSzPct val="100000"/>
              <a:buAutoNum type="alphaUcPeriod"/>
              <a:defRPr sz="3300"/>
            </a:pPr>
            <a:r>
              <a:rPr lang="es-ES" dirty="0"/>
              <a:t>Las sociolingüísticas (escaso número de conversaciones —&gt; interlocutores)</a:t>
            </a:r>
          </a:p>
          <a:p>
            <a:pPr marL="409263" indent="-409263">
              <a:spcBef>
                <a:spcPts val="352"/>
              </a:spcBef>
              <a:buSzPct val="100000"/>
              <a:buAutoNum type="alphaUcPeriod"/>
              <a:defRPr sz="3300"/>
            </a:pPr>
            <a:r>
              <a:rPr lang="es-ES" dirty="0"/>
              <a:t>Posición (peculiares características de la prosodia)</a:t>
            </a:r>
          </a:p>
          <a:p>
            <a:endParaRPr lang="es-ES" dirty="0"/>
          </a:p>
        </p:txBody>
      </p:sp>
      <p:sp>
        <p:nvSpPr>
          <p:cNvPr id="4" name="Marcador de número de diapositiva 3">
            <a:extLst>
              <a:ext uri="{FF2B5EF4-FFF2-40B4-BE49-F238E27FC236}">
                <a16:creationId xmlns:a16="http://schemas.microsoft.com/office/drawing/2014/main" id="{95BE9626-3683-F14F-B493-4FEACD2DDC40}"/>
              </a:ext>
            </a:extLst>
          </p:cNvPr>
          <p:cNvSpPr>
            <a:spLocks noGrp="1"/>
          </p:cNvSpPr>
          <p:nvPr>
            <p:ph type="sldNum" sz="quarter" idx="12"/>
          </p:nvPr>
        </p:nvSpPr>
        <p:spPr/>
        <p:txBody>
          <a:bodyPr/>
          <a:lstStyle/>
          <a:p>
            <a:fld id="{06B2DB42-5270-C344-A934-DE1A6772A6D0}" type="slidenum">
              <a:rPr lang="es-ES" smtClean="0"/>
              <a:t>38</a:t>
            </a:fld>
            <a:endParaRPr lang="es-ES"/>
          </a:p>
        </p:txBody>
      </p:sp>
    </p:spTree>
    <p:extLst>
      <p:ext uri="{BB962C8B-B14F-4D97-AF65-F5344CB8AC3E}">
        <p14:creationId xmlns:p14="http://schemas.microsoft.com/office/powerpoint/2010/main" val="2597464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0CD0FF-7D55-1C4B-A291-137E6302CB52}"/>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80603021-01B9-5642-9C67-9CEDD34D5278}"/>
              </a:ext>
            </a:extLst>
          </p:cNvPr>
          <p:cNvSpPr>
            <a:spLocks noGrp="1"/>
          </p:cNvSpPr>
          <p:nvPr>
            <p:ph idx="1"/>
          </p:nvPr>
        </p:nvSpPr>
        <p:spPr/>
        <p:txBody>
          <a:bodyPr>
            <a:normAutofit fontScale="92500" lnSpcReduction="20000"/>
          </a:bodyPr>
          <a:lstStyle/>
          <a:p>
            <a:pPr defTabSz="271096">
              <a:spcBef>
                <a:spcPts val="1898"/>
              </a:spcBef>
              <a:defRPr sz="2376" b="1">
                <a:latin typeface="Helvetica"/>
                <a:ea typeface="Helvetica"/>
                <a:cs typeface="Helvetica"/>
                <a:sym typeface="Helvetica"/>
              </a:defRPr>
            </a:pPr>
            <a:r>
              <a:rPr lang="es-ES" dirty="0"/>
              <a:t>Variables categóricas analizadas</a:t>
            </a:r>
          </a:p>
          <a:p>
            <a:pPr marL="412537" lvl="1" indent="-206268" defTabSz="271096">
              <a:spcBef>
                <a:spcPts val="352"/>
              </a:spcBef>
              <a:defRPr sz="2376">
                <a:solidFill>
                  <a:srgbClr val="DE1A0F"/>
                </a:solidFill>
              </a:defRPr>
            </a:pPr>
            <a:r>
              <a:rPr lang="es-ES" dirty="0"/>
              <a:t>Intensidad: no intensidad; intensidad alta; intensidad baja.</a:t>
            </a:r>
          </a:p>
          <a:p>
            <a:pPr marL="412537" lvl="1" indent="-206268" defTabSz="271096">
              <a:spcBef>
                <a:spcPts val="352"/>
              </a:spcBef>
              <a:defRPr sz="2376">
                <a:solidFill>
                  <a:srgbClr val="DE1A0F"/>
                </a:solidFill>
              </a:defRPr>
            </a:pPr>
            <a:r>
              <a:rPr lang="es-ES" dirty="0"/>
              <a:t>Frecuencia: no frecuencia; frecuencia alta; frecuencia baja</a:t>
            </a:r>
          </a:p>
          <a:p>
            <a:pPr marL="412537" lvl="1" indent="-206268" defTabSz="271096">
              <a:spcBef>
                <a:spcPts val="352"/>
              </a:spcBef>
              <a:defRPr sz="2376">
                <a:solidFill>
                  <a:srgbClr val="DE1A0F"/>
                </a:solidFill>
              </a:defRPr>
            </a:pPr>
            <a:r>
              <a:rPr lang="es-ES" dirty="0"/>
              <a:t>Tonema: tonema sube; tonema baja; tonema suspendido; tonema circunflejo</a:t>
            </a:r>
          </a:p>
          <a:p>
            <a:pPr marL="412537" lvl="1" indent="-206268" defTabSz="271096">
              <a:spcBef>
                <a:spcPts val="352"/>
              </a:spcBef>
              <a:defRPr sz="2376">
                <a:solidFill>
                  <a:srgbClr val="DE1A0F"/>
                </a:solidFill>
              </a:defRPr>
            </a:pPr>
            <a:r>
              <a:rPr lang="es-ES" dirty="0"/>
              <a:t>Alargamiento: Alargamiento; no alargamiento.</a:t>
            </a:r>
          </a:p>
          <a:p>
            <a:pPr marL="412537" lvl="1" indent="-206268" defTabSz="271096">
              <a:spcBef>
                <a:spcPts val="352"/>
              </a:spcBef>
              <a:defRPr sz="2376">
                <a:solidFill>
                  <a:srgbClr val="DE1A0F"/>
                </a:solidFill>
              </a:defRPr>
            </a:pPr>
            <a:r>
              <a:rPr lang="es-ES" dirty="0"/>
              <a:t>Modulación prosódica: Modulación; no modulación</a:t>
            </a:r>
          </a:p>
          <a:p>
            <a:pPr marL="412537" lvl="1" indent="-206268" defTabSz="271096">
              <a:spcBef>
                <a:spcPts val="352"/>
              </a:spcBef>
              <a:defRPr sz="2376"/>
            </a:pPr>
            <a:r>
              <a:rPr lang="es-ES" dirty="0"/>
              <a:t>Función: Función 0; Función 1; Función 2; Función 3</a:t>
            </a:r>
          </a:p>
          <a:p>
            <a:pPr marL="412537" lvl="1" indent="-206268" defTabSz="271096">
              <a:spcBef>
                <a:spcPts val="352"/>
              </a:spcBef>
              <a:defRPr sz="2376"/>
            </a:pPr>
            <a:r>
              <a:rPr lang="es-ES" dirty="0"/>
              <a:t>Imagen: no imagen; negativa interlocutores; negativa no presentes</a:t>
            </a:r>
          </a:p>
          <a:p>
            <a:pPr marL="412537" lvl="1" indent="-206268" defTabSz="271096">
              <a:spcBef>
                <a:spcPts val="352"/>
              </a:spcBef>
              <a:defRPr sz="2376"/>
            </a:pPr>
            <a:r>
              <a:rPr lang="es-ES" dirty="0"/>
              <a:t>Léxico: </a:t>
            </a:r>
            <a:r>
              <a:rPr lang="es-ES" dirty="0" err="1"/>
              <a:t>Léxicofónico</a:t>
            </a:r>
            <a:r>
              <a:rPr lang="es-ES" dirty="0"/>
              <a:t>; fónico</a:t>
            </a:r>
          </a:p>
          <a:p>
            <a:pPr marL="412537" lvl="1" indent="-206268" defTabSz="271096">
              <a:spcBef>
                <a:spcPts val="352"/>
              </a:spcBef>
              <a:defRPr sz="2376"/>
            </a:pPr>
            <a:r>
              <a:rPr lang="es-ES" dirty="0"/>
              <a:t>Fuerza </a:t>
            </a:r>
            <a:r>
              <a:rPr lang="es-ES" dirty="0" err="1"/>
              <a:t>ilocutiva</a:t>
            </a:r>
            <a:r>
              <a:rPr lang="es-ES" dirty="0"/>
              <a:t>: directivo hablante; directivo oyente; asertivo opinión; asertivo información; expresivo insulto</a:t>
            </a:r>
          </a:p>
          <a:p>
            <a:pPr marL="0" lvl="1" indent="106081" defTabSz="271096">
              <a:spcBef>
                <a:spcPts val="352"/>
              </a:spcBef>
              <a:buNone/>
              <a:defRPr sz="2376" b="1">
                <a:latin typeface="Helvetica"/>
                <a:ea typeface="Helvetica"/>
                <a:cs typeface="Helvetica"/>
                <a:sym typeface="Helvetica"/>
              </a:defRPr>
            </a:pPr>
            <a:r>
              <a:rPr lang="es-ES" dirty="0"/>
              <a:t>Variables continuas</a:t>
            </a:r>
          </a:p>
          <a:p>
            <a:pPr marL="412537" lvl="1" indent="-206268" defTabSz="271096">
              <a:spcBef>
                <a:spcPts val="352"/>
              </a:spcBef>
              <a:buFont typeface="Zapf Dingbats"/>
              <a:defRPr sz="2376">
                <a:solidFill>
                  <a:srgbClr val="DE1A0F"/>
                </a:solidFill>
              </a:defRPr>
            </a:pPr>
            <a:r>
              <a:rPr lang="es-ES" dirty="0"/>
              <a:t>Duración del grupo </a:t>
            </a:r>
            <a:r>
              <a:rPr lang="es-ES" dirty="0" err="1"/>
              <a:t>entonativo</a:t>
            </a:r>
            <a:endParaRPr lang="es-ES" dirty="0"/>
          </a:p>
          <a:p>
            <a:pPr marL="412537" lvl="1" indent="-206268" defTabSz="271096">
              <a:spcBef>
                <a:spcPts val="352"/>
              </a:spcBef>
              <a:buFont typeface="Zapf Dingbats"/>
              <a:defRPr sz="2376">
                <a:solidFill>
                  <a:srgbClr val="DE1A0F"/>
                </a:solidFill>
              </a:defRPr>
            </a:pPr>
            <a:r>
              <a:rPr lang="es-ES" dirty="0"/>
              <a:t>Velocidad de habla</a:t>
            </a:r>
          </a:p>
          <a:p>
            <a:endParaRPr lang="es-ES" dirty="0"/>
          </a:p>
        </p:txBody>
      </p:sp>
      <p:sp>
        <p:nvSpPr>
          <p:cNvPr id="4" name="Marcador de número de diapositiva 3">
            <a:extLst>
              <a:ext uri="{FF2B5EF4-FFF2-40B4-BE49-F238E27FC236}">
                <a16:creationId xmlns:a16="http://schemas.microsoft.com/office/drawing/2014/main" id="{80CF9E49-44EE-3948-9AEB-5C639B0857D6}"/>
              </a:ext>
            </a:extLst>
          </p:cNvPr>
          <p:cNvSpPr>
            <a:spLocks noGrp="1"/>
          </p:cNvSpPr>
          <p:nvPr>
            <p:ph type="sldNum" sz="quarter" idx="12"/>
          </p:nvPr>
        </p:nvSpPr>
        <p:spPr/>
        <p:txBody>
          <a:bodyPr/>
          <a:lstStyle/>
          <a:p>
            <a:fld id="{06B2DB42-5270-C344-A934-DE1A6772A6D0}" type="slidenum">
              <a:rPr lang="es-ES" smtClean="0"/>
              <a:t>39</a:t>
            </a:fld>
            <a:endParaRPr lang="es-ES"/>
          </a:p>
        </p:txBody>
      </p:sp>
    </p:spTree>
    <p:extLst>
      <p:ext uri="{BB962C8B-B14F-4D97-AF65-F5344CB8AC3E}">
        <p14:creationId xmlns:p14="http://schemas.microsoft.com/office/powerpoint/2010/main" val="3004416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51A0A9-AE42-0144-8CBE-3BEF65B6DBA8}"/>
              </a:ext>
            </a:extLst>
          </p:cNvPr>
          <p:cNvSpPr>
            <a:spLocks noGrp="1"/>
          </p:cNvSpPr>
          <p:nvPr>
            <p:ph type="title"/>
          </p:nvPr>
        </p:nvSpPr>
        <p:spPr/>
        <p:txBody>
          <a:bodyPr/>
          <a:lstStyle/>
          <a:p>
            <a:r>
              <a:rPr lang="es-ES" dirty="0"/>
              <a:t>Referencias mías relacionadas con atenuación, intensificación y prosodia</a:t>
            </a:r>
          </a:p>
        </p:txBody>
      </p:sp>
      <p:sp>
        <p:nvSpPr>
          <p:cNvPr id="3" name="Marcador de contenido 2">
            <a:extLst>
              <a:ext uri="{FF2B5EF4-FFF2-40B4-BE49-F238E27FC236}">
                <a16:creationId xmlns:a16="http://schemas.microsoft.com/office/drawing/2014/main" id="{592AD428-58D5-4047-8CF8-7B826FD6A5A9}"/>
              </a:ext>
            </a:extLst>
          </p:cNvPr>
          <p:cNvSpPr>
            <a:spLocks noGrp="1"/>
          </p:cNvSpPr>
          <p:nvPr>
            <p:ph idx="1"/>
          </p:nvPr>
        </p:nvSpPr>
        <p:spPr/>
        <p:txBody>
          <a:bodyPr>
            <a:normAutofit fontScale="92500" lnSpcReduction="10000"/>
          </a:bodyPr>
          <a:lstStyle/>
          <a:p>
            <a:r>
              <a:rPr lang="es-ES" dirty="0"/>
              <a:t>Adrián </a:t>
            </a:r>
            <a:r>
              <a:rPr lang="es-ES" dirty="0" err="1"/>
              <a:t>Cabedo</a:t>
            </a:r>
            <a:r>
              <a:rPr lang="es-ES" dirty="0"/>
              <a:t> Nebot: “La función de la atenuación y la configuración prosódica: un estudio a partir de un corpus de español coloquial”, RILI, Volumen XIV (2016). Nº 27.</a:t>
            </a:r>
          </a:p>
          <a:p>
            <a:r>
              <a:rPr lang="es-ES" dirty="0" err="1"/>
              <a:t>Estellés</a:t>
            </a:r>
            <a:r>
              <a:rPr lang="es-ES" dirty="0"/>
              <a:t>, M., &amp; </a:t>
            </a:r>
            <a:r>
              <a:rPr lang="es-ES" dirty="0" err="1"/>
              <a:t>Cabedo</a:t>
            </a:r>
            <a:r>
              <a:rPr lang="es-ES" dirty="0"/>
              <a:t>, A. (2017). La atenuación fónica en entrevistas (proyecto PRESEEA) y en conversaciones (corpus </a:t>
            </a:r>
            <a:r>
              <a:rPr lang="es-ES" dirty="0" err="1"/>
              <a:t>Val.Es.Co</a:t>
            </a:r>
            <a:r>
              <a:rPr lang="es-ES" dirty="0"/>
              <a:t>): Un estudio de campo. </a:t>
            </a:r>
            <a:r>
              <a:rPr lang="es-ES" i="1" dirty="0" err="1"/>
              <a:t>Linred</a:t>
            </a:r>
            <a:r>
              <a:rPr lang="es-ES" dirty="0"/>
              <a:t>, </a:t>
            </a:r>
            <a:r>
              <a:rPr lang="es-ES" i="1" dirty="0"/>
              <a:t>15</a:t>
            </a:r>
            <a:r>
              <a:rPr lang="es-ES" dirty="0"/>
              <a:t>, 1-16.</a:t>
            </a:r>
          </a:p>
          <a:p>
            <a:r>
              <a:rPr lang="es-ES" dirty="0" err="1"/>
              <a:t>Uclés</a:t>
            </a:r>
            <a:r>
              <a:rPr lang="es-ES" dirty="0"/>
              <a:t> Ramada, G., &amp; </a:t>
            </a:r>
            <a:r>
              <a:rPr lang="es-ES" dirty="0" err="1"/>
              <a:t>Cabedo</a:t>
            </a:r>
            <a:r>
              <a:rPr lang="es-ES" dirty="0"/>
              <a:t> Nebot, A. (2019). Reparación de imagen y comportamiento prosódico: Entre la atenuación y la intensificación. </a:t>
            </a:r>
            <a:r>
              <a:rPr lang="es-ES" i="1" dirty="0"/>
              <a:t>Cultura, lenguaje y representación 21</a:t>
            </a:r>
            <a:r>
              <a:rPr lang="es-ES" dirty="0"/>
              <a:t>, 23-38.</a:t>
            </a:r>
          </a:p>
          <a:p>
            <a:r>
              <a:rPr lang="es-ES" dirty="0" err="1"/>
              <a:t>Cabedo</a:t>
            </a:r>
            <a:r>
              <a:rPr lang="es-ES" dirty="0"/>
              <a:t> Nebot, A. (2021). </a:t>
            </a:r>
            <a:r>
              <a:rPr lang="es-ES" dirty="0" err="1"/>
              <a:t>Prosodic</a:t>
            </a:r>
            <a:r>
              <a:rPr lang="es-ES" dirty="0"/>
              <a:t> </a:t>
            </a:r>
            <a:r>
              <a:rPr lang="es-ES" dirty="0" err="1"/>
              <a:t>modulation</a:t>
            </a:r>
            <a:r>
              <a:rPr lang="es-ES" dirty="0"/>
              <a:t> as a </a:t>
            </a:r>
            <a:r>
              <a:rPr lang="es-ES" dirty="0" err="1"/>
              <a:t>mark</a:t>
            </a:r>
            <a:r>
              <a:rPr lang="es-ES" dirty="0"/>
              <a:t> to </a:t>
            </a:r>
            <a:r>
              <a:rPr lang="es-ES" dirty="0" err="1"/>
              <a:t>express</a:t>
            </a:r>
            <a:r>
              <a:rPr lang="es-ES" dirty="0"/>
              <a:t> </a:t>
            </a:r>
            <a:r>
              <a:rPr lang="es-ES" dirty="0" err="1"/>
              <a:t>pragmatic</a:t>
            </a:r>
            <a:r>
              <a:rPr lang="es-ES" dirty="0"/>
              <a:t> </a:t>
            </a:r>
            <a:r>
              <a:rPr lang="es-ES" dirty="0" err="1"/>
              <a:t>values</a:t>
            </a:r>
            <a:r>
              <a:rPr lang="es-ES" dirty="0"/>
              <a:t>: </a:t>
            </a:r>
            <a:r>
              <a:rPr lang="es-ES" dirty="0" err="1"/>
              <a:t>The</a:t>
            </a:r>
            <a:r>
              <a:rPr lang="es-ES" dirty="0"/>
              <a:t> case of </a:t>
            </a:r>
            <a:r>
              <a:rPr lang="es-ES" dirty="0" err="1"/>
              <a:t>mitigation</a:t>
            </a:r>
            <a:r>
              <a:rPr lang="es-ES" dirty="0"/>
              <a:t> in </a:t>
            </a:r>
            <a:r>
              <a:rPr lang="es-ES" dirty="0" err="1"/>
              <a:t>Spanish</a:t>
            </a:r>
            <a:r>
              <a:rPr lang="es-ES" dirty="0"/>
              <a:t>. </a:t>
            </a:r>
            <a:r>
              <a:rPr lang="es-ES" i="1" dirty="0" err="1"/>
              <a:t>Journal</a:t>
            </a:r>
            <a:r>
              <a:rPr lang="es-ES" i="1" dirty="0"/>
              <a:t> of </a:t>
            </a:r>
            <a:r>
              <a:rPr lang="es-ES" i="1" dirty="0" err="1"/>
              <a:t>Pragmatics</a:t>
            </a:r>
            <a:r>
              <a:rPr lang="es-ES" dirty="0"/>
              <a:t>, </a:t>
            </a:r>
            <a:r>
              <a:rPr lang="es-ES" i="1" dirty="0"/>
              <a:t>181</a:t>
            </a:r>
            <a:r>
              <a:rPr lang="es-ES" dirty="0"/>
              <a:t>, 196-208. </a:t>
            </a:r>
            <a:r>
              <a:rPr lang="es-ES" dirty="0">
                <a:hlinkClick r:id="rId2"/>
              </a:rPr>
              <a:t>https://doi.org/10.1016/j.pragma.2021.05.028</a:t>
            </a:r>
            <a:endParaRPr lang="es-ES" dirty="0"/>
          </a:p>
          <a:p>
            <a:endParaRPr lang="es-ES" dirty="0"/>
          </a:p>
          <a:p>
            <a:endParaRPr lang="es-ES" dirty="0"/>
          </a:p>
        </p:txBody>
      </p:sp>
      <p:sp>
        <p:nvSpPr>
          <p:cNvPr id="4" name="Marcador de número de diapositiva 3">
            <a:extLst>
              <a:ext uri="{FF2B5EF4-FFF2-40B4-BE49-F238E27FC236}">
                <a16:creationId xmlns:a16="http://schemas.microsoft.com/office/drawing/2014/main" id="{80304BCA-DA1B-D342-BCD9-0DF666E59B69}"/>
              </a:ext>
            </a:extLst>
          </p:cNvPr>
          <p:cNvSpPr>
            <a:spLocks noGrp="1"/>
          </p:cNvSpPr>
          <p:nvPr>
            <p:ph type="sldNum" sz="quarter" idx="12"/>
          </p:nvPr>
        </p:nvSpPr>
        <p:spPr/>
        <p:txBody>
          <a:bodyPr/>
          <a:lstStyle/>
          <a:p>
            <a:fld id="{06B2DB42-5270-C344-A934-DE1A6772A6D0}" type="slidenum">
              <a:rPr lang="es-ES" smtClean="0"/>
              <a:t>4</a:t>
            </a:fld>
            <a:endParaRPr lang="es-ES"/>
          </a:p>
        </p:txBody>
      </p:sp>
    </p:spTree>
    <p:extLst>
      <p:ext uri="{BB962C8B-B14F-4D97-AF65-F5344CB8AC3E}">
        <p14:creationId xmlns:p14="http://schemas.microsoft.com/office/powerpoint/2010/main" val="8154389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127D3-A677-2F4F-B98E-9430FE2A7118}"/>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B84C68F9-C06C-8643-94E5-AEF7D4571D60}"/>
              </a:ext>
            </a:extLst>
          </p:cNvPr>
          <p:cNvSpPr>
            <a:spLocks noGrp="1"/>
          </p:cNvSpPr>
          <p:nvPr>
            <p:ph idx="1"/>
          </p:nvPr>
        </p:nvSpPr>
        <p:spPr/>
        <p:txBody>
          <a:bodyPr/>
          <a:lstStyle/>
          <a:p>
            <a:pPr>
              <a:spcBef>
                <a:spcPts val="352"/>
              </a:spcBef>
              <a:defRPr sz="3300"/>
            </a:pPr>
            <a:r>
              <a:rPr lang="es-ES" dirty="0"/>
              <a:t>Pruebas estadísticas:</a:t>
            </a:r>
          </a:p>
          <a:p>
            <a:pPr>
              <a:spcBef>
                <a:spcPts val="352"/>
              </a:spcBef>
              <a:defRPr sz="3300"/>
            </a:pPr>
            <a:endParaRPr lang="es-ES" dirty="0"/>
          </a:p>
          <a:p>
            <a:pPr marL="789597" lvl="1" indent="-722627">
              <a:spcBef>
                <a:spcPts val="352"/>
              </a:spcBef>
              <a:buFont typeface="Zapf Dingbats"/>
              <a:tabLst>
                <a:tab pos="419680" algn="l"/>
              </a:tabLst>
              <a:defRPr sz="3300"/>
            </a:pPr>
            <a:r>
              <a:rPr lang="es-ES" dirty="0"/>
              <a:t>Estadísticos de distribución: </a:t>
            </a:r>
            <a:r>
              <a:rPr lang="es-ES" dirty="0" err="1"/>
              <a:t>chi</a:t>
            </a:r>
            <a:r>
              <a:rPr lang="es-ES" dirty="0"/>
              <a:t>-cuadrado</a:t>
            </a:r>
          </a:p>
          <a:p>
            <a:pPr marL="789597" lvl="1" indent="-722627">
              <a:spcBef>
                <a:spcPts val="352"/>
              </a:spcBef>
              <a:buFont typeface="Zapf Dingbats"/>
              <a:tabLst>
                <a:tab pos="419680" algn="l"/>
              </a:tabLst>
              <a:defRPr sz="3300"/>
            </a:pPr>
            <a:r>
              <a:rPr lang="es-ES" dirty="0"/>
              <a:t>Estadística inferencial: variables cruzadas (</a:t>
            </a:r>
            <a:r>
              <a:rPr lang="es-ES" dirty="0" err="1"/>
              <a:t>chi</a:t>
            </a:r>
            <a:r>
              <a:rPr lang="es-ES" dirty="0"/>
              <a:t>-cuadrado)</a:t>
            </a:r>
          </a:p>
          <a:p>
            <a:pPr marL="789597" lvl="1" indent="-722627">
              <a:spcBef>
                <a:spcPts val="352"/>
              </a:spcBef>
              <a:buFont typeface="Zapf Dingbats"/>
              <a:tabLst>
                <a:tab pos="419680" algn="l"/>
              </a:tabLst>
              <a:defRPr sz="3300"/>
            </a:pPr>
            <a:r>
              <a:rPr lang="es-ES" dirty="0"/>
              <a:t>Estadística exploratoria: análisis de correspondencias múltiple</a:t>
            </a:r>
          </a:p>
          <a:p>
            <a:endParaRPr lang="es-ES" dirty="0"/>
          </a:p>
        </p:txBody>
      </p:sp>
      <p:sp>
        <p:nvSpPr>
          <p:cNvPr id="4" name="Marcador de número de diapositiva 3">
            <a:extLst>
              <a:ext uri="{FF2B5EF4-FFF2-40B4-BE49-F238E27FC236}">
                <a16:creationId xmlns:a16="http://schemas.microsoft.com/office/drawing/2014/main" id="{DE1DDAD8-1DE0-8845-8A7F-83DD3325C604}"/>
              </a:ext>
            </a:extLst>
          </p:cNvPr>
          <p:cNvSpPr>
            <a:spLocks noGrp="1"/>
          </p:cNvSpPr>
          <p:nvPr>
            <p:ph type="sldNum" sz="quarter" idx="12"/>
          </p:nvPr>
        </p:nvSpPr>
        <p:spPr/>
        <p:txBody>
          <a:bodyPr/>
          <a:lstStyle/>
          <a:p>
            <a:fld id="{06B2DB42-5270-C344-A934-DE1A6772A6D0}" type="slidenum">
              <a:rPr lang="es-ES" smtClean="0"/>
              <a:t>40</a:t>
            </a:fld>
            <a:endParaRPr lang="es-ES"/>
          </a:p>
        </p:txBody>
      </p:sp>
    </p:spTree>
    <p:extLst>
      <p:ext uri="{BB962C8B-B14F-4D97-AF65-F5344CB8AC3E}">
        <p14:creationId xmlns:p14="http://schemas.microsoft.com/office/powerpoint/2010/main" val="7324684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Shape 421"/>
          <p:cNvSpPr>
            <a:spLocks noGrp="1"/>
          </p:cNvSpPr>
          <p:nvPr>
            <p:ph type="title"/>
          </p:nvPr>
        </p:nvSpPr>
        <p:spPr>
          <a:prstGeom prst="rect">
            <a:avLst/>
          </a:prstGeom>
        </p:spPr>
        <p:txBody>
          <a:bodyPr anchor="ctr"/>
          <a:lstStyle>
            <a:lvl1pPr>
              <a:spcBef>
                <a:spcPts val="4200"/>
              </a:spcBef>
              <a:defRPr sz="3600" cap="none">
                <a:solidFill>
                  <a:srgbClr val="000000"/>
                </a:solidFill>
                <a:latin typeface="Helvetica Light"/>
                <a:ea typeface="Helvetica Light"/>
                <a:cs typeface="Helvetica Light"/>
                <a:sym typeface="Helvetica Light"/>
              </a:defRPr>
            </a:lvl1pPr>
          </a:lstStyle>
          <a:p>
            <a:r>
              <a:rPr lang="es-ES" dirty="0">
                <a:solidFill>
                  <a:schemeClr val="bg1"/>
                </a:solidFill>
                <a:latin typeface="Eurostile" panose="020B0504020202050204" pitchFamily="34" charset="77"/>
              </a:rPr>
              <a:t>Ejemplo Función 1</a:t>
            </a:r>
            <a:endParaRPr dirty="0">
              <a:solidFill>
                <a:schemeClr val="bg1"/>
              </a:solidFill>
              <a:latin typeface="Eurostile" panose="020B0504020202050204" pitchFamily="34" charset="77"/>
            </a:endParaRPr>
          </a:p>
        </p:txBody>
      </p:sp>
      <p:sp>
        <p:nvSpPr>
          <p:cNvPr id="420" name="Shape 420"/>
          <p:cNvSpPr>
            <a:spLocks noGrp="1"/>
          </p:cNvSpPr>
          <p:nvPr>
            <p:ph idx="1"/>
          </p:nvPr>
        </p:nvSpPr>
        <p:spPr>
          <a:prstGeom prst="rect">
            <a:avLst/>
          </a:prstGeom>
        </p:spPr>
        <p:txBody>
          <a:bodyPr anchor="t">
            <a:normAutofit fontScale="85000" lnSpcReduction="20000"/>
          </a:bodyPr>
          <a:lstStyle/>
          <a:p>
            <a:pPr marL="0" indent="0" defTabSz="164300">
              <a:spcBef>
                <a:spcPts val="0"/>
              </a:spcBef>
              <a:buNone/>
              <a:defRPr sz="1840"/>
            </a:pPr>
            <a:r>
              <a:rPr b="1" dirty="0" err="1"/>
              <a:t>Función</a:t>
            </a:r>
            <a:r>
              <a:rPr b="1" dirty="0"/>
              <a:t> 1:</a:t>
            </a:r>
          </a:p>
          <a:p>
            <a:pPr marL="0" indent="0" defTabSz="164300">
              <a:spcBef>
                <a:spcPts val="0"/>
              </a:spcBef>
              <a:buNone/>
              <a:defRPr sz="1840"/>
            </a:pPr>
            <a:endParaRPr dirty="0"/>
          </a:p>
          <a:p>
            <a:pPr marL="0" indent="0" defTabSz="164300">
              <a:spcBef>
                <a:spcPts val="0"/>
              </a:spcBef>
              <a:buNone/>
              <a:defRPr sz="1840"/>
            </a:pPr>
            <a:r>
              <a:rPr dirty="0"/>
              <a:t>B:  ¡AY </a:t>
            </a:r>
            <a:r>
              <a:rPr dirty="0" err="1"/>
              <a:t>qué</a:t>
            </a:r>
            <a:r>
              <a:rPr dirty="0"/>
              <a:t> </a:t>
            </a:r>
            <a:r>
              <a:rPr dirty="0" err="1"/>
              <a:t>graciosoo</a:t>
            </a:r>
            <a:r>
              <a:rPr dirty="0"/>
              <a:t> el gay ese que </a:t>
            </a:r>
            <a:r>
              <a:rPr dirty="0" err="1"/>
              <a:t>estaba</a:t>
            </a:r>
            <a:r>
              <a:rPr dirty="0"/>
              <a:t> </a:t>
            </a:r>
            <a:r>
              <a:rPr dirty="0" err="1"/>
              <a:t>en</a:t>
            </a:r>
            <a:r>
              <a:rPr dirty="0"/>
              <a:t> la </a:t>
            </a:r>
            <a:r>
              <a:rPr dirty="0" err="1"/>
              <a:t>puertaa</a:t>
            </a:r>
            <a:r>
              <a:rPr dirty="0"/>
              <a:t>!</a:t>
            </a:r>
          </a:p>
          <a:p>
            <a:pPr marL="0" indent="0" defTabSz="164300">
              <a:spcBef>
                <a:spcPts val="0"/>
              </a:spcBef>
              <a:buNone/>
              <a:defRPr sz="1840"/>
            </a:pPr>
            <a:r>
              <a:rPr dirty="0"/>
              <a:t>A   olé- OOHG</a:t>
            </a:r>
          </a:p>
          <a:p>
            <a:pPr marL="0" indent="0" defTabSz="164300">
              <a:spcBef>
                <a:spcPts val="0"/>
              </a:spcBef>
              <a:buNone/>
              <a:defRPr sz="1840"/>
            </a:pPr>
            <a:r>
              <a:rPr dirty="0"/>
              <a:t>A   [((¡eh!))]</a:t>
            </a:r>
          </a:p>
          <a:p>
            <a:pPr marL="0" indent="0" defTabSz="164300">
              <a:spcBef>
                <a:spcPts val="0"/>
              </a:spcBef>
              <a:buNone/>
              <a:defRPr sz="1840"/>
            </a:pPr>
            <a:r>
              <a:rPr dirty="0"/>
              <a:t>B   [¡</a:t>
            </a:r>
            <a:r>
              <a:rPr dirty="0" err="1"/>
              <a:t>ooy</a:t>
            </a:r>
            <a:r>
              <a:rPr dirty="0"/>
              <a:t> </a:t>
            </a:r>
            <a:r>
              <a:rPr dirty="0" err="1"/>
              <a:t>qué</a:t>
            </a:r>
            <a:r>
              <a:rPr dirty="0"/>
              <a:t> </a:t>
            </a:r>
            <a:r>
              <a:rPr dirty="0" err="1"/>
              <a:t>GRAciooso</a:t>
            </a:r>
            <a:r>
              <a:rPr dirty="0"/>
              <a:t>!]</a:t>
            </a:r>
          </a:p>
          <a:p>
            <a:pPr marL="0" indent="0" defTabSz="164300">
              <a:spcBef>
                <a:spcPts val="0"/>
              </a:spcBef>
              <a:buNone/>
              <a:defRPr sz="1840"/>
            </a:pPr>
            <a:r>
              <a:rPr dirty="0"/>
              <a:t>D                   [((¡ese es el de </a:t>
            </a:r>
            <a:r>
              <a:rPr dirty="0" err="1"/>
              <a:t>después</a:t>
            </a:r>
            <a:r>
              <a:rPr dirty="0"/>
              <a:t>!))]</a:t>
            </a:r>
          </a:p>
          <a:p>
            <a:pPr marL="0" indent="0" defTabSz="164300">
              <a:spcBef>
                <a:spcPts val="0"/>
              </a:spcBef>
              <a:buNone/>
              <a:defRPr sz="1840"/>
            </a:pPr>
            <a:r>
              <a:rPr dirty="0"/>
              <a:t>A                   [que se </a:t>
            </a:r>
            <a:r>
              <a:rPr dirty="0" err="1"/>
              <a:t>creyó</a:t>
            </a:r>
            <a:r>
              <a:rPr dirty="0"/>
              <a:t> se </a:t>
            </a:r>
            <a:r>
              <a:rPr dirty="0" err="1"/>
              <a:t>creyó</a:t>
            </a:r>
            <a:r>
              <a:rPr dirty="0"/>
              <a:t>] que Ernesto </a:t>
            </a:r>
            <a:r>
              <a:rPr dirty="0" err="1"/>
              <a:t>estaba</a:t>
            </a:r>
            <a:r>
              <a:rPr dirty="0"/>
              <a:t> </a:t>
            </a:r>
            <a:r>
              <a:rPr dirty="0" err="1"/>
              <a:t>ligando</a:t>
            </a:r>
            <a:r>
              <a:rPr dirty="0"/>
              <a:t> con </a:t>
            </a:r>
            <a:r>
              <a:rPr dirty="0" err="1"/>
              <a:t>él</a:t>
            </a:r>
            <a:r>
              <a:rPr dirty="0"/>
              <a:t> </a:t>
            </a:r>
          </a:p>
          <a:p>
            <a:pPr marL="0" indent="0" defTabSz="164300">
              <a:spcBef>
                <a:spcPts val="0"/>
              </a:spcBef>
              <a:buNone/>
              <a:defRPr sz="1840"/>
            </a:pPr>
            <a:r>
              <a:rPr dirty="0"/>
              <a:t>B   [¿¡SSÍI!?]</a:t>
            </a:r>
          </a:p>
          <a:p>
            <a:pPr marL="0" indent="0" defTabSz="164300">
              <a:spcBef>
                <a:spcPts val="0"/>
              </a:spcBef>
              <a:buNone/>
              <a:defRPr sz="1840"/>
            </a:pPr>
            <a:r>
              <a:rPr dirty="0"/>
              <a:t>(…)</a:t>
            </a:r>
          </a:p>
          <a:p>
            <a:pPr marL="0" indent="0" defTabSz="164300">
              <a:spcBef>
                <a:spcPts val="0"/>
              </a:spcBef>
              <a:buNone/>
              <a:defRPr sz="1840"/>
            </a:pPr>
            <a:endParaRPr dirty="0"/>
          </a:p>
          <a:p>
            <a:pPr marL="0" indent="0" defTabSz="164300">
              <a:spcBef>
                <a:spcPts val="0"/>
              </a:spcBef>
              <a:buNone/>
              <a:defRPr sz="1840"/>
            </a:pPr>
            <a:r>
              <a:rPr dirty="0"/>
              <a:t>D   [es </a:t>
            </a:r>
            <a:r>
              <a:rPr dirty="0" err="1"/>
              <a:t>súper</a:t>
            </a:r>
            <a:r>
              <a:rPr dirty="0"/>
              <a:t> </a:t>
            </a:r>
            <a:r>
              <a:rPr dirty="0" err="1"/>
              <a:t>simPÁtico</a:t>
            </a:r>
            <a:r>
              <a:rPr dirty="0"/>
              <a:t>] </a:t>
            </a:r>
            <a:r>
              <a:rPr dirty="0" err="1"/>
              <a:t>empieza</a:t>
            </a:r>
            <a:r>
              <a:rPr dirty="0"/>
              <a:t> [</a:t>
            </a:r>
            <a:r>
              <a:rPr i="1" dirty="0">
                <a:latin typeface="Helvetica"/>
                <a:ea typeface="Helvetica"/>
                <a:cs typeface="Helvetica"/>
                <a:sym typeface="Helvetica"/>
              </a:rPr>
              <a:t>¡PERO </a:t>
            </a:r>
            <a:r>
              <a:rPr i="1" dirty="0" err="1">
                <a:latin typeface="Helvetica"/>
                <a:ea typeface="Helvetica"/>
                <a:cs typeface="Helvetica"/>
                <a:sym typeface="Helvetica"/>
              </a:rPr>
              <a:t>si</a:t>
            </a:r>
            <a:r>
              <a:rPr i="1" dirty="0">
                <a:latin typeface="Helvetica"/>
                <a:ea typeface="Helvetica"/>
                <a:cs typeface="Helvetica"/>
                <a:sym typeface="Helvetica"/>
              </a:rPr>
              <a:t> son las </a:t>
            </a:r>
            <a:r>
              <a:rPr i="1" dirty="0" err="1">
                <a:latin typeface="Helvetica"/>
                <a:ea typeface="Helvetica"/>
                <a:cs typeface="Helvetica"/>
                <a:sym typeface="Helvetica"/>
              </a:rPr>
              <a:t>cuaatro</a:t>
            </a:r>
            <a:r>
              <a:rPr dirty="0"/>
              <a:t>&lt;ta&gt;!]</a:t>
            </a:r>
          </a:p>
          <a:p>
            <a:pPr marL="0" indent="0" defTabSz="164300">
              <a:spcBef>
                <a:spcPts val="0"/>
              </a:spcBef>
              <a:buNone/>
              <a:defRPr sz="1840"/>
            </a:pPr>
            <a:r>
              <a:rPr dirty="0"/>
              <a:t>B                                                                                         [era (( ))] y [con las manos </a:t>
            </a:r>
            <a:r>
              <a:rPr dirty="0" err="1"/>
              <a:t>así</a:t>
            </a:r>
            <a:r>
              <a:rPr dirty="0"/>
              <a:t>]</a:t>
            </a:r>
          </a:p>
          <a:p>
            <a:pPr marL="0" indent="0" defTabSz="164300">
              <a:spcBef>
                <a:spcPts val="0"/>
              </a:spcBef>
              <a:buNone/>
              <a:defRPr sz="1840"/>
            </a:pPr>
            <a:r>
              <a:rPr dirty="0"/>
              <a:t>D                                                                                                           [</a:t>
            </a:r>
            <a:r>
              <a:rPr i="1" dirty="0">
                <a:latin typeface="Helvetica"/>
                <a:ea typeface="Helvetica"/>
                <a:cs typeface="Helvetica"/>
                <a:sym typeface="Helvetica"/>
              </a:rPr>
              <a:t>¡</a:t>
            </a:r>
            <a:r>
              <a:rPr i="1" dirty="0" err="1">
                <a:latin typeface="Helvetica"/>
                <a:ea typeface="Helvetica"/>
                <a:cs typeface="Helvetica"/>
                <a:sym typeface="Helvetica"/>
              </a:rPr>
              <a:t>si</a:t>
            </a:r>
            <a:r>
              <a:rPr i="1" dirty="0">
                <a:latin typeface="Helvetica"/>
                <a:ea typeface="Helvetica"/>
                <a:cs typeface="Helvetica"/>
                <a:sym typeface="Helvetica"/>
              </a:rPr>
              <a:t> </a:t>
            </a:r>
            <a:r>
              <a:rPr i="1" dirty="0" err="1">
                <a:latin typeface="Helvetica"/>
                <a:ea typeface="Helvetica"/>
                <a:cs typeface="Helvetica"/>
                <a:sym typeface="Helvetica"/>
              </a:rPr>
              <a:t>ahora</a:t>
            </a:r>
            <a:r>
              <a:rPr i="1" dirty="0">
                <a:latin typeface="Helvetica"/>
                <a:ea typeface="Helvetica"/>
                <a:cs typeface="Helvetica"/>
                <a:sym typeface="Helvetica"/>
              </a:rPr>
              <a:t> </a:t>
            </a:r>
            <a:r>
              <a:rPr i="1" dirty="0" err="1">
                <a:latin typeface="Helvetica"/>
                <a:ea typeface="Helvetica"/>
                <a:cs typeface="Helvetica"/>
                <a:sym typeface="Helvetica"/>
              </a:rPr>
              <a:t>empieza</a:t>
            </a:r>
            <a:r>
              <a:rPr i="1" dirty="0">
                <a:latin typeface="Helvetica"/>
                <a:ea typeface="Helvetica"/>
                <a:cs typeface="Helvetica"/>
                <a:sym typeface="Helvetica"/>
              </a:rPr>
              <a:t> </a:t>
            </a:r>
            <a:r>
              <a:rPr i="1" dirty="0" err="1">
                <a:latin typeface="Helvetica"/>
                <a:ea typeface="Helvetica"/>
                <a:cs typeface="Helvetica"/>
                <a:sym typeface="Helvetica"/>
              </a:rPr>
              <a:t>toda</a:t>
            </a:r>
            <a:r>
              <a:rPr i="1" dirty="0">
                <a:latin typeface="Helvetica"/>
                <a:ea typeface="Helvetica"/>
                <a:cs typeface="Helvetica"/>
                <a:sym typeface="Helvetica"/>
              </a:rPr>
              <a:t> la </a:t>
            </a:r>
            <a:r>
              <a:rPr i="1" dirty="0" err="1">
                <a:latin typeface="Helvetica"/>
                <a:ea typeface="Helvetica"/>
                <a:cs typeface="Helvetica"/>
                <a:sym typeface="Helvetica"/>
              </a:rPr>
              <a:t>fieesta</a:t>
            </a:r>
            <a:r>
              <a:rPr i="1" dirty="0">
                <a:latin typeface="Helvetica"/>
                <a:ea typeface="Helvetica"/>
                <a:cs typeface="Helvetica"/>
                <a:sym typeface="Helvetica"/>
              </a:rPr>
              <a:t>!</a:t>
            </a:r>
            <a:r>
              <a:rPr dirty="0"/>
              <a:t>(RISAS)] </a:t>
            </a:r>
            <a:r>
              <a:rPr i="1" dirty="0">
                <a:latin typeface="Helvetica"/>
                <a:ea typeface="Helvetica"/>
                <a:cs typeface="Helvetica"/>
                <a:sym typeface="Helvetica"/>
              </a:rPr>
              <a:t>y no </a:t>
            </a:r>
            <a:r>
              <a:rPr i="1" dirty="0" err="1">
                <a:latin typeface="Helvetica"/>
                <a:ea typeface="Helvetica"/>
                <a:cs typeface="Helvetica"/>
                <a:sym typeface="Helvetica"/>
              </a:rPr>
              <a:t>sé</a:t>
            </a:r>
            <a:r>
              <a:rPr i="1" dirty="0">
                <a:latin typeface="Helvetica"/>
                <a:ea typeface="Helvetica"/>
                <a:cs typeface="Helvetica"/>
                <a:sym typeface="Helvetica"/>
              </a:rPr>
              <a:t>] </a:t>
            </a:r>
            <a:r>
              <a:rPr i="1" dirty="0" err="1">
                <a:latin typeface="Helvetica"/>
                <a:ea typeface="Helvetica"/>
                <a:cs typeface="Helvetica"/>
                <a:sym typeface="Helvetica"/>
              </a:rPr>
              <a:t>qué</a:t>
            </a:r>
            <a:r>
              <a:rPr dirty="0"/>
              <a:t> y se </a:t>
            </a:r>
            <a:r>
              <a:rPr dirty="0" err="1"/>
              <a:t>giraba</a:t>
            </a:r>
            <a:r>
              <a:rPr dirty="0"/>
              <a:t> </a:t>
            </a:r>
            <a:r>
              <a:rPr dirty="0" err="1"/>
              <a:t>hacia</a:t>
            </a:r>
            <a:r>
              <a:rPr dirty="0"/>
              <a:t> </a:t>
            </a:r>
            <a:r>
              <a:rPr dirty="0" err="1"/>
              <a:t>allá</a:t>
            </a:r>
            <a:endParaRPr dirty="0"/>
          </a:p>
          <a:p>
            <a:pPr marL="0" indent="0" defTabSz="164300">
              <a:spcBef>
                <a:spcPts val="0"/>
              </a:spcBef>
              <a:buNone/>
              <a:defRPr sz="1840"/>
            </a:pPr>
            <a:r>
              <a:rPr dirty="0"/>
              <a:t>C   [(RISAS)]</a:t>
            </a:r>
          </a:p>
          <a:p>
            <a:pPr marL="0" indent="0" defTabSz="164300">
              <a:spcBef>
                <a:spcPts val="0"/>
              </a:spcBef>
              <a:buNone/>
              <a:defRPr sz="1840"/>
            </a:pPr>
            <a:r>
              <a:rPr dirty="0"/>
              <a:t>B              [</a:t>
            </a:r>
            <a:r>
              <a:rPr i="1" dirty="0">
                <a:latin typeface="Helvetica"/>
                <a:ea typeface="Helvetica"/>
                <a:cs typeface="Helvetica"/>
                <a:sym typeface="Helvetica"/>
              </a:rPr>
              <a:t>y</a:t>
            </a:r>
            <a:r>
              <a:rPr sz="1322" dirty="0"/>
              <a:t>]</a:t>
            </a:r>
            <a:r>
              <a:rPr i="1" dirty="0">
                <a:latin typeface="Helvetica"/>
                <a:ea typeface="Helvetica"/>
                <a:cs typeface="Helvetica"/>
                <a:sym typeface="Helvetica"/>
              </a:rPr>
              <a:t> no </a:t>
            </a:r>
            <a:r>
              <a:rPr i="1" dirty="0" err="1">
                <a:latin typeface="Helvetica"/>
                <a:ea typeface="Helvetica"/>
                <a:cs typeface="Helvetica"/>
                <a:sym typeface="Helvetica"/>
              </a:rPr>
              <a:t>ssé</a:t>
            </a:r>
            <a:r>
              <a:rPr i="1" dirty="0">
                <a:latin typeface="Helvetica"/>
                <a:ea typeface="Helvetica"/>
                <a:cs typeface="Helvetica"/>
                <a:sym typeface="Helvetica"/>
              </a:rPr>
              <a:t> </a:t>
            </a:r>
            <a:r>
              <a:rPr i="1" dirty="0" err="1">
                <a:latin typeface="Helvetica"/>
                <a:ea typeface="Helvetica"/>
                <a:cs typeface="Helvetica"/>
                <a:sym typeface="Helvetica"/>
              </a:rPr>
              <a:t>qué</a:t>
            </a:r>
            <a:endParaRPr i="1" dirty="0">
              <a:latin typeface="Helvetica"/>
              <a:ea typeface="Helvetica"/>
              <a:cs typeface="Helvetica"/>
              <a:sym typeface="Helvetica"/>
            </a:endParaRPr>
          </a:p>
          <a:p>
            <a:pPr marL="0" indent="0" defTabSz="164300">
              <a:spcBef>
                <a:spcPts val="0"/>
              </a:spcBef>
              <a:buNone/>
              <a:defRPr sz="1840"/>
            </a:pPr>
            <a:r>
              <a:rPr dirty="0"/>
              <a:t>C   [</a:t>
            </a:r>
            <a:r>
              <a:rPr dirty="0" err="1"/>
              <a:t>yo</a:t>
            </a:r>
            <a:r>
              <a:rPr dirty="0"/>
              <a:t> es que </a:t>
            </a:r>
            <a:r>
              <a:rPr dirty="0" err="1"/>
              <a:t>como</a:t>
            </a:r>
            <a:r>
              <a:rPr dirty="0"/>
              <a:t> </a:t>
            </a:r>
            <a:r>
              <a:rPr dirty="0" err="1"/>
              <a:t>ya</a:t>
            </a:r>
            <a:r>
              <a:rPr dirty="0"/>
              <a:t> </a:t>
            </a:r>
            <a:r>
              <a:rPr dirty="0" err="1"/>
              <a:t>estoy</a:t>
            </a:r>
            <a:r>
              <a:rPr dirty="0"/>
              <a:t> </a:t>
            </a:r>
            <a:r>
              <a:rPr dirty="0" err="1"/>
              <a:t>acostumbrada</a:t>
            </a:r>
            <a:r>
              <a:rPr dirty="0"/>
              <a:t>]</a:t>
            </a:r>
          </a:p>
          <a:p>
            <a:pPr marL="0" indent="0" defTabSz="164300">
              <a:spcBef>
                <a:spcPts val="0"/>
              </a:spcBef>
              <a:buNone/>
              <a:defRPr sz="1840"/>
            </a:pPr>
            <a:r>
              <a:rPr dirty="0"/>
              <a:t>D                                        [era </a:t>
            </a:r>
            <a:r>
              <a:rPr dirty="0" err="1"/>
              <a:t>muy</a:t>
            </a:r>
            <a:r>
              <a:rPr dirty="0"/>
              <a:t> gracioso]</a:t>
            </a:r>
          </a:p>
          <a:p>
            <a:pPr marL="0" indent="0" defTabSz="164300">
              <a:spcBef>
                <a:spcPts val="0"/>
              </a:spcBef>
              <a:buNone/>
              <a:defRPr sz="1840"/>
            </a:pPr>
            <a:r>
              <a:rPr dirty="0"/>
              <a:t>B                                                 [es que </a:t>
            </a:r>
            <a:r>
              <a:rPr dirty="0" err="1"/>
              <a:t>eraa</a:t>
            </a:r>
            <a:r>
              <a:rPr dirty="0"/>
              <a:t>] </a:t>
            </a:r>
            <a:r>
              <a:rPr dirty="0" err="1"/>
              <a:t>súper</a:t>
            </a:r>
            <a:r>
              <a:rPr dirty="0"/>
              <a:t> [GRACIOSO </a:t>
            </a:r>
            <a:r>
              <a:rPr dirty="0" err="1"/>
              <a:t>chaval</a:t>
            </a:r>
            <a:r>
              <a:rPr dirty="0"/>
              <a:t>]</a:t>
            </a:r>
          </a:p>
          <a:p>
            <a:pPr marL="0" indent="0" defTabSz="164300">
              <a:spcBef>
                <a:spcPts val="0"/>
              </a:spcBef>
              <a:buNone/>
              <a:defRPr sz="1840"/>
            </a:pPr>
            <a:r>
              <a:rPr dirty="0"/>
              <a:t>C                                                                                           [a los gays no] me </a:t>
            </a:r>
            <a:r>
              <a:rPr dirty="0" err="1"/>
              <a:t>llaman</a:t>
            </a:r>
            <a:r>
              <a:rPr dirty="0"/>
              <a:t> </a:t>
            </a:r>
            <a:r>
              <a:rPr dirty="0" err="1"/>
              <a:t>ya</a:t>
            </a:r>
            <a:r>
              <a:rPr dirty="0"/>
              <a:t> nada la </a:t>
            </a:r>
            <a:r>
              <a:rPr dirty="0" err="1"/>
              <a:t>atención</a:t>
            </a:r>
            <a:endParaRPr dirty="0"/>
          </a:p>
          <a:p>
            <a:pPr marL="0" indent="0" defTabSz="164300">
              <a:spcBef>
                <a:spcPts val="0"/>
              </a:spcBef>
              <a:buNone/>
              <a:defRPr sz="1840" b="1">
                <a:solidFill>
                  <a:srgbClr val="C51A00"/>
                </a:solidFill>
                <a:latin typeface="Helvetica"/>
                <a:ea typeface="Helvetica"/>
                <a:cs typeface="Helvetica"/>
                <a:sym typeface="Helvetica"/>
              </a:defRPr>
            </a:pPr>
            <a:r>
              <a:rPr dirty="0"/>
              <a:t>D   a </a:t>
            </a:r>
            <a:r>
              <a:rPr dirty="0" err="1"/>
              <a:t>mí</a:t>
            </a:r>
            <a:r>
              <a:rPr dirty="0"/>
              <a:t> me </a:t>
            </a:r>
            <a:r>
              <a:rPr dirty="0" err="1"/>
              <a:t>hacen</a:t>
            </a:r>
            <a:r>
              <a:rPr dirty="0"/>
              <a:t> </a:t>
            </a:r>
            <a:r>
              <a:rPr dirty="0" err="1"/>
              <a:t>muucha</a:t>
            </a:r>
            <a:r>
              <a:rPr dirty="0"/>
              <a:t> </a:t>
            </a:r>
            <a:r>
              <a:rPr dirty="0" err="1"/>
              <a:t>gracia</a:t>
            </a:r>
            <a:r>
              <a:rPr dirty="0"/>
              <a:t> [por </a:t>
            </a:r>
            <a:r>
              <a:rPr dirty="0" err="1"/>
              <a:t>favoor</a:t>
            </a:r>
            <a:r>
              <a:rPr dirty="0"/>
              <a:t>]</a:t>
            </a:r>
          </a:p>
          <a:p>
            <a:pPr marL="0" indent="0" defTabSz="164300">
              <a:spcBef>
                <a:spcPts val="0"/>
              </a:spcBef>
              <a:buNone/>
              <a:defRPr sz="1840"/>
            </a:pPr>
            <a:r>
              <a:rPr dirty="0"/>
              <a:t>C                                                       [</a:t>
            </a:r>
            <a:r>
              <a:rPr dirty="0" err="1"/>
              <a:t>en</a:t>
            </a:r>
            <a:r>
              <a:rPr dirty="0"/>
              <a:t> </a:t>
            </a:r>
            <a:r>
              <a:rPr dirty="0" err="1"/>
              <a:t>clase</a:t>
            </a:r>
            <a:r>
              <a:rPr dirty="0"/>
              <a:t> es&lt;</a:t>
            </a:r>
            <a:r>
              <a:rPr dirty="0" err="1"/>
              <a:t>ts</a:t>
            </a:r>
            <a:r>
              <a:rPr dirty="0"/>
              <a:t>&gt;]</a:t>
            </a:r>
          </a:p>
          <a:p>
            <a:pPr marL="0" indent="0" defTabSz="164300">
              <a:spcBef>
                <a:spcPts val="0"/>
              </a:spcBef>
              <a:buNone/>
              <a:defRPr sz="1840"/>
            </a:pPr>
            <a:r>
              <a:rPr dirty="0"/>
              <a:t>A                                                       [a </a:t>
            </a:r>
            <a:r>
              <a:rPr dirty="0" err="1"/>
              <a:t>mí</a:t>
            </a:r>
            <a:r>
              <a:rPr dirty="0"/>
              <a:t> </a:t>
            </a:r>
            <a:r>
              <a:rPr dirty="0" err="1"/>
              <a:t>tampoco</a:t>
            </a:r>
            <a:r>
              <a:rPr dirty="0"/>
              <a:t> me </a:t>
            </a:r>
            <a:r>
              <a:rPr dirty="0" err="1"/>
              <a:t>llaman</a:t>
            </a:r>
            <a:r>
              <a:rPr dirty="0"/>
              <a:t> la </a:t>
            </a:r>
            <a:r>
              <a:rPr dirty="0" err="1"/>
              <a:t>atención</a:t>
            </a:r>
            <a:r>
              <a:rPr dirty="0"/>
              <a:t>]</a:t>
            </a:r>
          </a:p>
        </p:txBody>
      </p:sp>
      <p:sp>
        <p:nvSpPr>
          <p:cNvPr id="2" name="Marcador de número de diapositiva 1">
            <a:extLst>
              <a:ext uri="{FF2B5EF4-FFF2-40B4-BE49-F238E27FC236}">
                <a16:creationId xmlns:a16="http://schemas.microsoft.com/office/drawing/2014/main" id="{AF776343-D4DB-1544-ABA0-2832074FFE7A}"/>
              </a:ext>
            </a:extLst>
          </p:cNvPr>
          <p:cNvSpPr>
            <a:spLocks noGrp="1"/>
          </p:cNvSpPr>
          <p:nvPr>
            <p:ph type="sldNum" sz="quarter" idx="12"/>
          </p:nvPr>
        </p:nvSpPr>
        <p:spPr/>
        <p:txBody>
          <a:bodyPr/>
          <a:lstStyle/>
          <a:p>
            <a:fld id="{06B2DB42-5270-C344-A934-DE1A6772A6D0}" type="slidenum">
              <a:rPr lang="es-ES" smtClean="0"/>
              <a:t>41</a:t>
            </a:fld>
            <a:endParaRPr lang="es-ES"/>
          </a:p>
        </p:txBody>
      </p:sp>
    </p:spTree>
    <p:extLst>
      <p:ext uri="{BB962C8B-B14F-4D97-AF65-F5344CB8AC3E}">
        <p14:creationId xmlns:p14="http://schemas.microsoft.com/office/powerpoint/2010/main" val="23711405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Shape 424"/>
          <p:cNvSpPr>
            <a:spLocks noGrp="1"/>
          </p:cNvSpPr>
          <p:nvPr>
            <p:ph type="title"/>
          </p:nvPr>
        </p:nvSpPr>
        <p:spPr>
          <a:prstGeom prst="rect">
            <a:avLst/>
          </a:prstGeom>
        </p:spPr>
        <p:txBody>
          <a:bodyPr anchor="ctr"/>
          <a:lstStyle>
            <a:lvl1pPr>
              <a:spcBef>
                <a:spcPts val="4200"/>
              </a:spcBef>
              <a:defRPr sz="3600" cap="none">
                <a:solidFill>
                  <a:srgbClr val="000000"/>
                </a:solidFill>
                <a:latin typeface="Helvetica Light"/>
                <a:ea typeface="Helvetica Light"/>
                <a:cs typeface="Helvetica Light"/>
                <a:sym typeface="Helvetica Light"/>
              </a:defRPr>
            </a:lvl1pPr>
          </a:lstStyle>
          <a:p>
            <a:r>
              <a:rPr lang="es-ES" dirty="0">
                <a:solidFill>
                  <a:schemeClr val="bg1"/>
                </a:solidFill>
              </a:rPr>
              <a:t>Ejemplo función 1 </a:t>
            </a:r>
            <a:endParaRPr dirty="0">
              <a:solidFill>
                <a:schemeClr val="bg1"/>
              </a:solidFill>
            </a:endParaRPr>
          </a:p>
        </p:txBody>
      </p:sp>
      <p:sp>
        <p:nvSpPr>
          <p:cNvPr id="2" name="Marcador de contenido 1">
            <a:extLst>
              <a:ext uri="{FF2B5EF4-FFF2-40B4-BE49-F238E27FC236}">
                <a16:creationId xmlns:a16="http://schemas.microsoft.com/office/drawing/2014/main" id="{7EAB2F57-B311-B14F-B3D0-4A47C33189E9}"/>
              </a:ext>
            </a:extLst>
          </p:cNvPr>
          <p:cNvSpPr>
            <a:spLocks noGrp="1"/>
          </p:cNvSpPr>
          <p:nvPr>
            <p:ph idx="1"/>
          </p:nvPr>
        </p:nvSpPr>
        <p:spPr/>
        <p:txBody>
          <a:bodyPr/>
          <a:lstStyle/>
          <a:p>
            <a:endParaRPr lang="es-ES"/>
          </a:p>
        </p:txBody>
      </p:sp>
      <p:pic>
        <p:nvPicPr>
          <p:cNvPr id="426" name="Captura de pantalla 2015-03-17 a la(s) 22.08.30.png"/>
          <p:cNvPicPr>
            <a:picLocks noChangeAspect="1"/>
          </p:cNvPicPr>
          <p:nvPr/>
        </p:nvPicPr>
        <p:blipFill>
          <a:blip r:embed="rId4"/>
          <a:stretch>
            <a:fillRect/>
          </a:stretch>
        </p:blipFill>
        <p:spPr>
          <a:xfrm>
            <a:off x="1523999" y="2098357"/>
            <a:ext cx="9144001" cy="4704097"/>
          </a:xfrm>
          <a:prstGeom prst="rect">
            <a:avLst/>
          </a:prstGeom>
          <a:ln w="12700">
            <a:miter lim="400000"/>
          </a:ln>
        </p:spPr>
      </p:pic>
      <p:pic>
        <p:nvPicPr>
          <p:cNvPr id="427" name="Función 1_046.wav"/>
          <p:cNvPicPr>
            <a:picLocks/>
          </p:cNvPicPr>
          <p:nvPr>
            <a:audioFile r:link="rId2"/>
            <p:extLst>
              <p:ext uri="{DAA4B4D4-6D71-4841-9C94-3DE7FCFB9230}">
                <p14:media xmlns:p14="http://schemas.microsoft.com/office/powerpoint/2010/main" r:embed="rId1"/>
              </p:ext>
            </p:extLst>
          </p:nvPr>
        </p:nvPicPr>
        <p:blipFill>
          <a:blip r:embed="rId5"/>
          <a:stretch>
            <a:fillRect/>
          </a:stretch>
        </p:blipFill>
        <p:spPr>
          <a:xfrm>
            <a:off x="5405622" y="1540076"/>
            <a:ext cx="401837" cy="401837"/>
          </a:xfrm>
          <a:prstGeom prst="rect">
            <a:avLst/>
          </a:prstGeom>
          <a:ln w="12700">
            <a:miter lim="400000"/>
          </a:ln>
        </p:spPr>
      </p:pic>
      <p:sp>
        <p:nvSpPr>
          <p:cNvPr id="3" name="Marcador de número de diapositiva 2">
            <a:extLst>
              <a:ext uri="{FF2B5EF4-FFF2-40B4-BE49-F238E27FC236}">
                <a16:creationId xmlns:a16="http://schemas.microsoft.com/office/drawing/2014/main" id="{E1E0E2A8-B335-7B48-A42F-09DB3B66908F}"/>
              </a:ext>
            </a:extLst>
          </p:cNvPr>
          <p:cNvSpPr>
            <a:spLocks noGrp="1"/>
          </p:cNvSpPr>
          <p:nvPr>
            <p:ph type="sldNum" sz="quarter" idx="12"/>
          </p:nvPr>
        </p:nvSpPr>
        <p:spPr/>
        <p:txBody>
          <a:bodyPr/>
          <a:lstStyle/>
          <a:p>
            <a:fld id="{06B2DB42-5270-C344-A934-DE1A6772A6D0}" type="slidenum">
              <a:rPr lang="es-ES" smtClean="0"/>
              <a:t>42</a:t>
            </a:fld>
            <a:endParaRPr lang="es-ES"/>
          </a:p>
        </p:txBody>
      </p:sp>
    </p:spTree>
    <p:extLst>
      <p:ext uri="{BB962C8B-B14F-4D97-AF65-F5344CB8AC3E}">
        <p14:creationId xmlns:p14="http://schemas.microsoft.com/office/powerpoint/2010/main" val="3203792320"/>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1995" fill="hold"/>
                                        <p:tgtEl>
                                          <p:spTgt spid="42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427"/>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Shape 430"/>
          <p:cNvSpPr>
            <a:spLocks noGrp="1"/>
          </p:cNvSpPr>
          <p:nvPr>
            <p:ph type="title"/>
          </p:nvPr>
        </p:nvSpPr>
        <p:spPr>
          <a:prstGeom prst="rect">
            <a:avLst/>
          </a:prstGeom>
        </p:spPr>
        <p:txBody>
          <a:bodyPr anchor="ctr"/>
          <a:lstStyle>
            <a:lvl1pPr>
              <a:spcBef>
                <a:spcPts val="4200"/>
              </a:spcBef>
              <a:defRPr sz="3600" cap="none">
                <a:solidFill>
                  <a:srgbClr val="000000"/>
                </a:solidFill>
                <a:latin typeface="Helvetica Light"/>
                <a:ea typeface="Helvetica Light"/>
                <a:cs typeface="Helvetica Light"/>
                <a:sym typeface="Helvetica Light"/>
              </a:defRPr>
            </a:lvl1pPr>
          </a:lstStyle>
          <a:p>
            <a:r>
              <a:rPr lang="es-ES" dirty="0">
                <a:solidFill>
                  <a:schemeClr val="bg1"/>
                </a:solidFill>
                <a:latin typeface="Eurostile" panose="020B0504020202050204" pitchFamily="34" charset="77"/>
              </a:rPr>
              <a:t>Ejemplo Función 1</a:t>
            </a:r>
            <a:endParaRPr dirty="0">
              <a:solidFill>
                <a:schemeClr val="bg1"/>
              </a:solidFill>
              <a:latin typeface="Eurostile" panose="020B0504020202050204" pitchFamily="34" charset="77"/>
            </a:endParaRPr>
          </a:p>
        </p:txBody>
      </p:sp>
      <p:sp>
        <p:nvSpPr>
          <p:cNvPr id="429" name="Shape 429"/>
          <p:cNvSpPr>
            <a:spLocks noGrp="1"/>
          </p:cNvSpPr>
          <p:nvPr>
            <p:ph idx="1"/>
          </p:nvPr>
        </p:nvSpPr>
        <p:spPr>
          <a:prstGeom prst="rect">
            <a:avLst/>
          </a:prstGeom>
        </p:spPr>
        <p:txBody>
          <a:bodyPr anchor="t">
            <a:normAutofit fontScale="85000" lnSpcReduction="10000"/>
          </a:bodyPr>
          <a:lstStyle/>
          <a:p>
            <a:pPr marL="0" indent="0" defTabSz="328600">
              <a:spcBef>
                <a:spcPts val="0"/>
              </a:spcBef>
              <a:buNone/>
              <a:defRPr sz="3680"/>
            </a:pPr>
            <a:r>
              <a:rPr dirty="0" err="1"/>
              <a:t>Función</a:t>
            </a:r>
            <a:r>
              <a:rPr dirty="0"/>
              <a:t> 1:</a:t>
            </a:r>
          </a:p>
          <a:p>
            <a:pPr marL="0" indent="0" defTabSz="328600">
              <a:spcBef>
                <a:spcPts val="0"/>
              </a:spcBef>
              <a:buNone/>
              <a:defRPr sz="3680"/>
            </a:pPr>
            <a:endParaRPr dirty="0"/>
          </a:p>
          <a:p>
            <a:pPr marL="0" indent="0" defTabSz="328600">
              <a:spcBef>
                <a:spcPts val="0"/>
              </a:spcBef>
              <a:buNone/>
              <a:defRPr sz="3680"/>
            </a:pPr>
            <a:endParaRPr dirty="0"/>
          </a:p>
          <a:p>
            <a:pPr marL="0" indent="0" defTabSz="328600">
              <a:spcBef>
                <a:spcPts val="0"/>
              </a:spcBef>
              <a:buNone/>
              <a:defRPr sz="3680"/>
            </a:pPr>
            <a:r>
              <a:rPr dirty="0"/>
              <a:t>A:  </a:t>
            </a:r>
            <a:r>
              <a:rPr dirty="0" err="1"/>
              <a:t>tengo</a:t>
            </a:r>
            <a:r>
              <a:rPr dirty="0"/>
              <a:t> ese examen/ el día- el lunes </a:t>
            </a:r>
            <a:r>
              <a:rPr dirty="0" err="1"/>
              <a:t>tengo</a:t>
            </a:r>
            <a:r>
              <a:rPr dirty="0"/>
              <a:t> </a:t>
            </a:r>
            <a:r>
              <a:rPr dirty="0" err="1"/>
              <a:t>otro</a:t>
            </a:r>
            <a:r>
              <a:rPr dirty="0"/>
              <a:t>/ </a:t>
            </a:r>
            <a:r>
              <a:rPr dirty="0" err="1"/>
              <a:t>aparte</a:t>
            </a:r>
            <a:r>
              <a:rPr dirty="0"/>
              <a:t> leer los </a:t>
            </a:r>
            <a:r>
              <a:rPr dirty="0" err="1"/>
              <a:t>artículos</a:t>
            </a:r>
            <a:endParaRPr dirty="0"/>
          </a:p>
          <a:p>
            <a:pPr marL="0" indent="0" defTabSz="328600">
              <a:spcBef>
                <a:spcPts val="0"/>
              </a:spcBef>
              <a:buNone/>
              <a:defRPr sz="3680"/>
            </a:pPr>
            <a:r>
              <a:rPr dirty="0"/>
              <a:t>B:  (( ))</a:t>
            </a:r>
          </a:p>
          <a:p>
            <a:pPr marL="0" indent="0" defTabSz="328600">
              <a:spcBef>
                <a:spcPts val="0"/>
              </a:spcBef>
              <a:buNone/>
              <a:defRPr sz="3680"/>
            </a:pPr>
            <a:r>
              <a:rPr dirty="0"/>
              <a:t>A:  </a:t>
            </a:r>
            <a:r>
              <a:rPr dirty="0" err="1"/>
              <a:t>siguiente</a:t>
            </a:r>
            <a:r>
              <a:rPr dirty="0"/>
              <a:t> lunes </a:t>
            </a:r>
            <a:r>
              <a:rPr dirty="0" err="1"/>
              <a:t>tengo</a:t>
            </a:r>
            <a:r>
              <a:rPr dirty="0"/>
              <a:t> </a:t>
            </a:r>
            <a:r>
              <a:rPr dirty="0" err="1"/>
              <a:t>otro</a:t>
            </a:r>
            <a:r>
              <a:rPr dirty="0"/>
              <a:t> / que me </a:t>
            </a:r>
            <a:r>
              <a:rPr dirty="0" err="1"/>
              <a:t>acaban</a:t>
            </a:r>
            <a:r>
              <a:rPr dirty="0"/>
              <a:t> de </a:t>
            </a:r>
            <a:r>
              <a:rPr dirty="0" err="1"/>
              <a:t>decir</a:t>
            </a:r>
            <a:r>
              <a:rPr dirty="0"/>
              <a:t> que no es </a:t>
            </a:r>
            <a:r>
              <a:rPr dirty="0" err="1"/>
              <a:t>tipo</a:t>
            </a:r>
            <a:r>
              <a:rPr dirty="0"/>
              <a:t> test que es de </a:t>
            </a:r>
            <a:r>
              <a:rPr dirty="0" err="1"/>
              <a:t>desarrollo</a:t>
            </a:r>
            <a:r>
              <a:rPr dirty="0"/>
              <a:t> lo que- por lo que </a:t>
            </a:r>
            <a:r>
              <a:rPr dirty="0" err="1"/>
              <a:t>tengo</a:t>
            </a:r>
            <a:r>
              <a:rPr dirty="0"/>
              <a:t> que </a:t>
            </a:r>
            <a:r>
              <a:rPr dirty="0" err="1"/>
              <a:t>estudiar</a:t>
            </a:r>
            <a:r>
              <a:rPr dirty="0"/>
              <a:t> </a:t>
            </a:r>
            <a:r>
              <a:rPr dirty="0" err="1"/>
              <a:t>muchísimo</a:t>
            </a:r>
            <a:r>
              <a:rPr dirty="0"/>
              <a:t> </a:t>
            </a:r>
            <a:r>
              <a:rPr dirty="0" err="1"/>
              <a:t>más</a:t>
            </a:r>
            <a:r>
              <a:rPr dirty="0"/>
              <a:t>// que es el </a:t>
            </a:r>
            <a:r>
              <a:rPr dirty="0" err="1"/>
              <a:t>mismo</a:t>
            </a:r>
            <a:r>
              <a:rPr dirty="0"/>
              <a:t> del que/ </a:t>
            </a:r>
            <a:r>
              <a:rPr b="1" dirty="0">
                <a:solidFill>
                  <a:srgbClr val="C51A00"/>
                </a:solidFill>
                <a:latin typeface="Helvetica"/>
                <a:ea typeface="Helvetica"/>
                <a:cs typeface="Helvetica"/>
                <a:sym typeface="Helvetica"/>
              </a:rPr>
              <a:t>el que mee </a:t>
            </a:r>
            <a:r>
              <a:rPr b="1" dirty="0" err="1">
                <a:solidFill>
                  <a:srgbClr val="C51A00"/>
                </a:solidFill>
                <a:latin typeface="Helvetica"/>
                <a:ea typeface="Helvetica"/>
                <a:cs typeface="Helvetica"/>
                <a:sym typeface="Helvetica"/>
              </a:rPr>
              <a:t>preguntaste</a:t>
            </a:r>
            <a:r>
              <a:rPr b="1" dirty="0">
                <a:solidFill>
                  <a:srgbClr val="C51A00"/>
                </a:solidFill>
                <a:latin typeface="Helvetica"/>
                <a:ea typeface="Helvetica"/>
                <a:cs typeface="Helvetica"/>
                <a:sym typeface="Helvetica"/>
              </a:rPr>
              <a:t> la </a:t>
            </a:r>
            <a:r>
              <a:rPr b="1" dirty="0" err="1">
                <a:solidFill>
                  <a:srgbClr val="C51A00"/>
                </a:solidFill>
                <a:latin typeface="Helvetica"/>
                <a:ea typeface="Helvetica"/>
                <a:cs typeface="Helvetica"/>
                <a:sym typeface="Helvetica"/>
              </a:rPr>
              <a:t>otra</a:t>
            </a:r>
            <a:r>
              <a:rPr b="1" dirty="0">
                <a:solidFill>
                  <a:srgbClr val="C51A00"/>
                </a:solidFill>
                <a:latin typeface="Helvetica"/>
                <a:ea typeface="Helvetica"/>
                <a:cs typeface="Helvetica"/>
                <a:sym typeface="Helvetica"/>
              </a:rPr>
              <a:t> </a:t>
            </a:r>
            <a:r>
              <a:rPr b="1" dirty="0" err="1">
                <a:solidFill>
                  <a:srgbClr val="C51A00"/>
                </a:solidFill>
                <a:latin typeface="Helvetica"/>
                <a:ea typeface="Helvetica"/>
                <a:cs typeface="Helvetica"/>
                <a:sym typeface="Helvetica"/>
              </a:rPr>
              <a:t>vez</a:t>
            </a:r>
            <a:r>
              <a:rPr b="1" dirty="0">
                <a:solidFill>
                  <a:srgbClr val="C51A00"/>
                </a:solidFill>
                <a:latin typeface="Helvetica"/>
                <a:ea typeface="Helvetica"/>
                <a:cs typeface="Helvetica"/>
                <a:sym typeface="Helvetica"/>
              </a:rPr>
              <a:t>/ </a:t>
            </a:r>
            <a:r>
              <a:rPr dirty="0" err="1"/>
              <a:t>peroo</a:t>
            </a:r>
            <a:r>
              <a:rPr dirty="0"/>
              <a:t> </a:t>
            </a:r>
            <a:r>
              <a:rPr dirty="0" err="1"/>
              <a:t>esta</a:t>
            </a:r>
            <a:r>
              <a:rPr dirty="0"/>
              <a:t> </a:t>
            </a:r>
            <a:r>
              <a:rPr dirty="0" err="1"/>
              <a:t>vez</a:t>
            </a:r>
            <a:r>
              <a:rPr dirty="0"/>
              <a:t> me lo </a:t>
            </a:r>
            <a:r>
              <a:rPr dirty="0" err="1"/>
              <a:t>tengo</a:t>
            </a:r>
            <a:r>
              <a:rPr dirty="0"/>
              <a:t> que/ </a:t>
            </a:r>
            <a:r>
              <a:rPr dirty="0" err="1"/>
              <a:t>currar</a:t>
            </a:r>
            <a:r>
              <a:rPr dirty="0"/>
              <a:t> </a:t>
            </a:r>
            <a:r>
              <a:rPr dirty="0" err="1"/>
              <a:t>más</a:t>
            </a:r>
            <a:r>
              <a:rPr dirty="0"/>
              <a:t>/</a:t>
            </a:r>
            <a:r>
              <a:rPr dirty="0" err="1"/>
              <a:t>porque</a:t>
            </a:r>
            <a:r>
              <a:rPr dirty="0"/>
              <a:t> </a:t>
            </a:r>
            <a:r>
              <a:rPr dirty="0" err="1"/>
              <a:t>además</a:t>
            </a:r>
            <a:r>
              <a:rPr dirty="0"/>
              <a:t> </a:t>
            </a:r>
            <a:r>
              <a:rPr dirty="0" err="1"/>
              <a:t>quiero</a:t>
            </a:r>
            <a:r>
              <a:rPr dirty="0"/>
              <a:t> </a:t>
            </a:r>
            <a:r>
              <a:rPr dirty="0" err="1"/>
              <a:t>sacar</a:t>
            </a:r>
            <a:r>
              <a:rPr dirty="0"/>
              <a:t> nota</a:t>
            </a:r>
          </a:p>
        </p:txBody>
      </p:sp>
      <p:sp>
        <p:nvSpPr>
          <p:cNvPr id="2" name="Marcador de número de diapositiva 1">
            <a:extLst>
              <a:ext uri="{FF2B5EF4-FFF2-40B4-BE49-F238E27FC236}">
                <a16:creationId xmlns:a16="http://schemas.microsoft.com/office/drawing/2014/main" id="{AF7F6458-9697-2F47-96B8-23AFE171F880}"/>
              </a:ext>
            </a:extLst>
          </p:cNvPr>
          <p:cNvSpPr>
            <a:spLocks noGrp="1"/>
          </p:cNvSpPr>
          <p:nvPr>
            <p:ph type="sldNum" sz="quarter" idx="12"/>
          </p:nvPr>
        </p:nvSpPr>
        <p:spPr/>
        <p:txBody>
          <a:bodyPr/>
          <a:lstStyle/>
          <a:p>
            <a:fld id="{06B2DB42-5270-C344-A934-DE1A6772A6D0}" type="slidenum">
              <a:rPr lang="es-ES" smtClean="0"/>
              <a:t>43</a:t>
            </a:fld>
            <a:endParaRPr lang="es-ES"/>
          </a:p>
        </p:txBody>
      </p:sp>
    </p:spTree>
    <p:extLst>
      <p:ext uri="{BB962C8B-B14F-4D97-AF65-F5344CB8AC3E}">
        <p14:creationId xmlns:p14="http://schemas.microsoft.com/office/powerpoint/2010/main" val="40538676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p:cNvSpPr>
          <p:nvPr>
            <p:ph type="title"/>
          </p:nvPr>
        </p:nvSpPr>
        <p:spPr>
          <a:prstGeom prst="rect">
            <a:avLst/>
          </a:prstGeom>
        </p:spPr>
        <p:txBody>
          <a:bodyPr anchor="ctr"/>
          <a:lstStyle>
            <a:lvl1pPr>
              <a:spcBef>
                <a:spcPts val="4200"/>
              </a:spcBef>
              <a:defRPr sz="3600" cap="none">
                <a:solidFill>
                  <a:srgbClr val="000000"/>
                </a:solidFill>
                <a:latin typeface="Helvetica Light"/>
                <a:ea typeface="Helvetica Light"/>
                <a:cs typeface="Helvetica Light"/>
                <a:sym typeface="Helvetica Light"/>
              </a:defRPr>
            </a:lvl1pPr>
          </a:lstStyle>
          <a:p>
            <a:r>
              <a:rPr lang="es-ES" dirty="0"/>
              <a:t>Ejemplo Función 1</a:t>
            </a:r>
            <a:endParaRPr dirty="0"/>
          </a:p>
        </p:txBody>
      </p:sp>
      <p:sp>
        <p:nvSpPr>
          <p:cNvPr id="2" name="Marcador de contenido 1">
            <a:extLst>
              <a:ext uri="{FF2B5EF4-FFF2-40B4-BE49-F238E27FC236}">
                <a16:creationId xmlns:a16="http://schemas.microsoft.com/office/drawing/2014/main" id="{E80E2A65-F40D-F64E-8584-C85308883E09}"/>
              </a:ext>
            </a:extLst>
          </p:cNvPr>
          <p:cNvSpPr>
            <a:spLocks noGrp="1"/>
          </p:cNvSpPr>
          <p:nvPr>
            <p:ph idx="1"/>
          </p:nvPr>
        </p:nvSpPr>
        <p:spPr/>
        <p:txBody>
          <a:bodyPr/>
          <a:lstStyle/>
          <a:p>
            <a:endParaRPr lang="es-ES"/>
          </a:p>
        </p:txBody>
      </p:sp>
      <p:sp>
        <p:nvSpPr>
          <p:cNvPr id="434" name="Shape 434"/>
          <p:cNvSpPr/>
          <p:nvPr/>
        </p:nvSpPr>
        <p:spPr>
          <a:xfrm>
            <a:off x="2416968" y="1437610"/>
            <a:ext cx="7358064" cy="1"/>
          </a:xfrm>
          <a:prstGeom prst="line">
            <a:avLst/>
          </a:prstGeom>
          <a:ln w="38100">
            <a:solidFill>
              <a:srgbClr val="DE1A0F"/>
            </a:solidFill>
            <a:miter lim="400000"/>
          </a:ln>
        </p:spPr>
        <p:txBody>
          <a:bodyPr lIns="35719" tIns="35719" rIns="35719" bIns="35719" anchor="ctr"/>
          <a:lstStyle/>
          <a:p>
            <a:pPr algn="ctr">
              <a:defRPr sz="2400" spc="0">
                <a:solidFill>
                  <a:srgbClr val="000000"/>
                </a:solidFill>
                <a:latin typeface="Helvetica Light"/>
                <a:ea typeface="Helvetica Light"/>
                <a:cs typeface="Helvetica Light"/>
                <a:sym typeface="Helvetica Light"/>
              </a:defRPr>
            </a:pPr>
            <a:endParaRPr sz="1687"/>
          </a:p>
        </p:txBody>
      </p:sp>
      <p:pic>
        <p:nvPicPr>
          <p:cNvPr id="435" name="Captura de pantalla 2015-03-17 a la(s) 22.16.39.png"/>
          <p:cNvPicPr>
            <a:picLocks noChangeAspect="1"/>
          </p:cNvPicPr>
          <p:nvPr/>
        </p:nvPicPr>
        <p:blipFill>
          <a:blip r:embed="rId4"/>
          <a:stretch>
            <a:fillRect/>
          </a:stretch>
        </p:blipFill>
        <p:spPr>
          <a:xfrm>
            <a:off x="1139182" y="2245370"/>
            <a:ext cx="9767753" cy="4705523"/>
          </a:xfrm>
          <a:prstGeom prst="rect">
            <a:avLst/>
          </a:prstGeom>
          <a:ln w="12700">
            <a:miter lim="400000"/>
          </a:ln>
        </p:spPr>
      </p:pic>
      <p:pic>
        <p:nvPicPr>
          <p:cNvPr id="436" name="Función 1_padres.wav"/>
          <p:cNvPicPr>
            <a:picLocks/>
          </p:cNvPicPr>
          <p:nvPr>
            <a:audioFile r:link="rId2"/>
            <p:extLst>
              <p:ext uri="{DAA4B4D4-6D71-4841-9C94-3DE7FCFB9230}">
                <p14:media xmlns:p14="http://schemas.microsoft.com/office/powerpoint/2010/main" r:embed="rId1"/>
              </p:ext>
            </p:extLst>
          </p:nvPr>
        </p:nvPicPr>
        <p:blipFill>
          <a:blip r:embed="rId5"/>
          <a:stretch>
            <a:fillRect/>
          </a:stretch>
        </p:blipFill>
        <p:spPr>
          <a:xfrm>
            <a:off x="5433109" y="1512589"/>
            <a:ext cx="401837" cy="401837"/>
          </a:xfrm>
          <a:prstGeom prst="rect">
            <a:avLst/>
          </a:prstGeom>
          <a:ln w="12700">
            <a:miter lim="400000"/>
          </a:ln>
        </p:spPr>
      </p:pic>
      <p:sp>
        <p:nvSpPr>
          <p:cNvPr id="3" name="Marcador de número de diapositiva 2">
            <a:extLst>
              <a:ext uri="{FF2B5EF4-FFF2-40B4-BE49-F238E27FC236}">
                <a16:creationId xmlns:a16="http://schemas.microsoft.com/office/drawing/2014/main" id="{CB82162E-B3F9-A245-A531-72F12A3F57FE}"/>
              </a:ext>
            </a:extLst>
          </p:cNvPr>
          <p:cNvSpPr>
            <a:spLocks noGrp="1"/>
          </p:cNvSpPr>
          <p:nvPr>
            <p:ph type="sldNum" sz="quarter" idx="12"/>
          </p:nvPr>
        </p:nvSpPr>
        <p:spPr/>
        <p:txBody>
          <a:bodyPr/>
          <a:lstStyle/>
          <a:p>
            <a:fld id="{06B2DB42-5270-C344-A934-DE1A6772A6D0}" type="slidenum">
              <a:rPr lang="es-ES" smtClean="0"/>
              <a:t>44</a:t>
            </a:fld>
            <a:endParaRPr lang="es-ES"/>
          </a:p>
        </p:txBody>
      </p:sp>
    </p:spTree>
    <p:extLst>
      <p:ext uri="{BB962C8B-B14F-4D97-AF65-F5344CB8AC3E}">
        <p14:creationId xmlns:p14="http://schemas.microsoft.com/office/powerpoint/2010/main" val="4105730255"/>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316326" fill="hold"/>
                                        <p:tgtEl>
                                          <p:spTgt spid="43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436"/>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Shape 439"/>
          <p:cNvSpPr>
            <a:spLocks noGrp="1"/>
          </p:cNvSpPr>
          <p:nvPr>
            <p:ph type="title"/>
          </p:nvPr>
        </p:nvSpPr>
        <p:spPr>
          <a:prstGeom prst="rect">
            <a:avLst/>
          </a:prstGeom>
        </p:spPr>
        <p:txBody>
          <a:bodyPr anchor="ctr"/>
          <a:lstStyle>
            <a:lvl1pPr>
              <a:spcBef>
                <a:spcPts val="4200"/>
              </a:spcBef>
              <a:defRPr sz="3600" cap="none">
                <a:solidFill>
                  <a:srgbClr val="000000"/>
                </a:solidFill>
                <a:latin typeface="Helvetica Light"/>
                <a:ea typeface="Helvetica Light"/>
                <a:cs typeface="Helvetica Light"/>
                <a:sym typeface="Helvetica Light"/>
              </a:defRPr>
            </a:lvl1pPr>
          </a:lstStyle>
          <a:p>
            <a:r>
              <a:rPr lang="es-ES" dirty="0">
                <a:solidFill>
                  <a:schemeClr val="bg1"/>
                </a:solidFill>
                <a:latin typeface="Eurostile" panose="020B0504020202050204" pitchFamily="34" charset="77"/>
              </a:rPr>
              <a:t>Función 2</a:t>
            </a:r>
            <a:endParaRPr dirty="0">
              <a:solidFill>
                <a:schemeClr val="bg1"/>
              </a:solidFill>
              <a:latin typeface="Eurostile" panose="020B0504020202050204" pitchFamily="34" charset="77"/>
            </a:endParaRPr>
          </a:p>
        </p:txBody>
      </p:sp>
      <p:sp>
        <p:nvSpPr>
          <p:cNvPr id="438" name="Shape 438"/>
          <p:cNvSpPr>
            <a:spLocks noGrp="1"/>
          </p:cNvSpPr>
          <p:nvPr>
            <p:ph idx="1"/>
          </p:nvPr>
        </p:nvSpPr>
        <p:spPr>
          <a:prstGeom prst="rect">
            <a:avLst/>
          </a:prstGeom>
        </p:spPr>
        <p:txBody>
          <a:bodyPr anchor="t">
            <a:normAutofit fontScale="92500" lnSpcReduction="20000"/>
          </a:bodyPr>
          <a:lstStyle/>
          <a:p>
            <a:pPr marL="0" indent="0" defTabSz="234127">
              <a:spcBef>
                <a:spcPts val="0"/>
              </a:spcBef>
              <a:buNone/>
              <a:defRPr sz="2622"/>
            </a:pPr>
            <a:r>
              <a:rPr dirty="0" err="1"/>
              <a:t>Función</a:t>
            </a:r>
            <a:r>
              <a:rPr dirty="0"/>
              <a:t> 2:</a:t>
            </a:r>
          </a:p>
          <a:p>
            <a:pPr marL="0" indent="0" defTabSz="234127">
              <a:spcBef>
                <a:spcPts val="0"/>
              </a:spcBef>
              <a:buNone/>
              <a:defRPr sz="2622"/>
            </a:pPr>
            <a:endParaRPr dirty="0"/>
          </a:p>
          <a:p>
            <a:pPr marL="0" indent="0" defTabSz="234127">
              <a:spcBef>
                <a:spcPts val="0"/>
              </a:spcBef>
              <a:buNone/>
              <a:defRPr sz="2622"/>
            </a:pPr>
            <a:endParaRPr dirty="0"/>
          </a:p>
          <a:p>
            <a:pPr marL="0" indent="0" defTabSz="234127">
              <a:spcBef>
                <a:spcPts val="0"/>
              </a:spcBef>
              <a:buNone/>
              <a:defRPr sz="2622"/>
            </a:pPr>
            <a:endParaRPr dirty="0"/>
          </a:p>
          <a:p>
            <a:pPr marL="0" indent="0" defTabSz="234127">
              <a:spcBef>
                <a:spcPts val="0"/>
              </a:spcBef>
              <a:buNone/>
              <a:defRPr sz="2622"/>
            </a:pPr>
            <a:r>
              <a:rPr dirty="0"/>
              <a:t>C   </a:t>
            </a:r>
            <a:r>
              <a:rPr i="1" dirty="0">
                <a:latin typeface="Helvetica"/>
                <a:ea typeface="Helvetica"/>
                <a:cs typeface="Helvetica"/>
                <a:sym typeface="Helvetica"/>
              </a:rPr>
              <a:t>y </a:t>
            </a:r>
            <a:r>
              <a:rPr i="1" dirty="0" err="1">
                <a:latin typeface="Helvetica"/>
                <a:ea typeface="Helvetica"/>
                <a:cs typeface="Helvetica"/>
                <a:sym typeface="Helvetica"/>
              </a:rPr>
              <a:t>justamente</a:t>
            </a:r>
            <a:r>
              <a:rPr i="1" dirty="0">
                <a:latin typeface="Helvetica"/>
                <a:ea typeface="Helvetica"/>
                <a:cs typeface="Helvetica"/>
                <a:sym typeface="Helvetica"/>
              </a:rPr>
              <a:t> </a:t>
            </a:r>
            <a:r>
              <a:rPr i="1" dirty="0" err="1">
                <a:latin typeface="Helvetica"/>
                <a:ea typeface="Helvetica"/>
                <a:cs typeface="Helvetica"/>
                <a:sym typeface="Helvetica"/>
              </a:rPr>
              <a:t>llego</a:t>
            </a:r>
            <a:r>
              <a:rPr i="1" dirty="0">
                <a:latin typeface="Helvetica"/>
                <a:ea typeface="Helvetica"/>
                <a:cs typeface="Helvetica"/>
                <a:sym typeface="Helvetica"/>
              </a:rPr>
              <a:t> </a:t>
            </a:r>
            <a:r>
              <a:rPr i="1" dirty="0" err="1">
                <a:latin typeface="Helvetica"/>
                <a:ea typeface="Helvetica"/>
                <a:cs typeface="Helvetica"/>
                <a:sym typeface="Helvetica"/>
              </a:rPr>
              <a:t>ahí</a:t>
            </a:r>
            <a:r>
              <a:rPr i="1" dirty="0">
                <a:latin typeface="Helvetica"/>
                <a:ea typeface="Helvetica"/>
                <a:cs typeface="Helvetica"/>
                <a:sym typeface="Helvetica"/>
              </a:rPr>
              <a:t> a las once (de) la </a:t>
            </a:r>
            <a:r>
              <a:rPr i="1" dirty="0" err="1">
                <a:latin typeface="Helvetica"/>
                <a:ea typeface="Helvetica"/>
                <a:cs typeface="Helvetica"/>
                <a:sym typeface="Helvetica"/>
              </a:rPr>
              <a:t>mañana</a:t>
            </a:r>
            <a:r>
              <a:rPr dirty="0"/>
              <a:t>/ </a:t>
            </a:r>
            <a:r>
              <a:rPr i="1" dirty="0">
                <a:latin typeface="Helvetica"/>
                <a:ea typeface="Helvetica"/>
                <a:cs typeface="Helvetica"/>
                <a:sym typeface="Helvetica"/>
              </a:rPr>
              <a:t>y me lo </a:t>
            </a:r>
            <a:r>
              <a:rPr i="1" dirty="0" err="1">
                <a:latin typeface="Helvetica"/>
                <a:ea typeface="Helvetica"/>
                <a:cs typeface="Helvetica"/>
                <a:sym typeface="Helvetica"/>
              </a:rPr>
              <a:t>veo</a:t>
            </a:r>
            <a:r>
              <a:rPr i="1" dirty="0">
                <a:latin typeface="Helvetica"/>
                <a:ea typeface="Helvetica"/>
                <a:cs typeface="Helvetica"/>
                <a:sym typeface="Helvetica"/>
              </a:rPr>
              <a:t> que </a:t>
            </a:r>
            <a:r>
              <a:rPr i="1" dirty="0" err="1">
                <a:latin typeface="Helvetica"/>
                <a:ea typeface="Helvetica"/>
                <a:cs typeface="Helvetica"/>
                <a:sym typeface="Helvetica"/>
              </a:rPr>
              <a:t>estabaa</a:t>
            </a:r>
            <a:r>
              <a:rPr i="1" dirty="0">
                <a:latin typeface="Helvetica"/>
                <a:ea typeface="Helvetica"/>
                <a:cs typeface="Helvetica"/>
                <a:sym typeface="Helvetica"/>
              </a:rPr>
              <a:t>// </a:t>
            </a:r>
            <a:r>
              <a:rPr i="1" dirty="0" err="1">
                <a:latin typeface="Helvetica"/>
                <a:ea typeface="Helvetica"/>
                <a:cs typeface="Helvetica"/>
                <a:sym typeface="Helvetica"/>
              </a:rPr>
              <a:t>sentao</a:t>
            </a:r>
            <a:r>
              <a:rPr i="1" dirty="0">
                <a:latin typeface="Helvetica"/>
                <a:ea typeface="Helvetica"/>
                <a:cs typeface="Helvetica"/>
                <a:sym typeface="Helvetica"/>
              </a:rPr>
              <a:t>// </a:t>
            </a:r>
            <a:r>
              <a:rPr dirty="0" err="1"/>
              <a:t>a</a:t>
            </a:r>
            <a:r>
              <a:rPr i="1" dirty="0" err="1">
                <a:latin typeface="Helvetica"/>
                <a:ea typeface="Helvetica"/>
                <a:cs typeface="Helvetica"/>
                <a:sym typeface="Helvetica"/>
              </a:rPr>
              <a:t>poyao</a:t>
            </a:r>
            <a:r>
              <a:rPr i="1" dirty="0">
                <a:latin typeface="Helvetica"/>
                <a:ea typeface="Helvetica"/>
                <a:cs typeface="Helvetica"/>
                <a:sym typeface="Helvetica"/>
              </a:rPr>
              <a:t> </a:t>
            </a:r>
            <a:r>
              <a:rPr i="1" dirty="0" err="1">
                <a:latin typeface="Helvetica"/>
                <a:ea typeface="Helvetica"/>
                <a:cs typeface="Helvetica"/>
                <a:sym typeface="Helvetica"/>
              </a:rPr>
              <a:t>en</a:t>
            </a:r>
            <a:r>
              <a:rPr i="1" dirty="0">
                <a:latin typeface="Helvetica"/>
                <a:ea typeface="Helvetica"/>
                <a:cs typeface="Helvetica"/>
                <a:sym typeface="Helvetica"/>
              </a:rPr>
              <a:t> la- </a:t>
            </a:r>
            <a:r>
              <a:rPr i="1" dirty="0" err="1">
                <a:latin typeface="Helvetica"/>
                <a:ea typeface="Helvetica"/>
                <a:cs typeface="Helvetica"/>
                <a:sym typeface="Helvetica"/>
              </a:rPr>
              <a:t>sentao</a:t>
            </a:r>
            <a:r>
              <a:rPr i="1" dirty="0">
                <a:latin typeface="Helvetica"/>
                <a:ea typeface="Helvetica"/>
                <a:cs typeface="Helvetica"/>
                <a:sym typeface="Helvetica"/>
              </a:rPr>
              <a:t> </a:t>
            </a:r>
            <a:r>
              <a:rPr i="1" dirty="0" err="1">
                <a:latin typeface="Helvetica"/>
                <a:ea typeface="Helvetica"/>
                <a:cs typeface="Helvetica"/>
                <a:sym typeface="Helvetica"/>
              </a:rPr>
              <a:t>en</a:t>
            </a:r>
            <a:r>
              <a:rPr i="1" dirty="0">
                <a:latin typeface="Helvetica"/>
                <a:ea typeface="Helvetica"/>
                <a:cs typeface="Helvetica"/>
                <a:sym typeface="Helvetica"/>
              </a:rPr>
              <a:t> la </a:t>
            </a:r>
            <a:r>
              <a:rPr i="1" dirty="0" err="1">
                <a:latin typeface="Helvetica"/>
                <a:ea typeface="Helvetica"/>
                <a:cs typeface="Helvetica"/>
                <a:sym typeface="Helvetica"/>
              </a:rPr>
              <a:t>silla</a:t>
            </a:r>
            <a:r>
              <a:rPr i="1" dirty="0">
                <a:latin typeface="Helvetica"/>
                <a:ea typeface="Helvetica"/>
                <a:cs typeface="Helvetica"/>
                <a:sym typeface="Helvetica"/>
              </a:rPr>
              <a:t> y </a:t>
            </a:r>
            <a:r>
              <a:rPr i="1" dirty="0" err="1">
                <a:latin typeface="Helvetica"/>
                <a:ea typeface="Helvetica"/>
                <a:cs typeface="Helvetica"/>
                <a:sym typeface="Helvetica"/>
              </a:rPr>
              <a:t>apoyao</a:t>
            </a:r>
            <a:r>
              <a:rPr i="1" dirty="0">
                <a:latin typeface="Helvetica"/>
                <a:ea typeface="Helvetica"/>
                <a:cs typeface="Helvetica"/>
                <a:sym typeface="Helvetica"/>
              </a:rPr>
              <a:t> </a:t>
            </a:r>
            <a:r>
              <a:rPr i="1" dirty="0" err="1">
                <a:latin typeface="Helvetica"/>
                <a:ea typeface="Helvetica"/>
                <a:cs typeface="Helvetica"/>
                <a:sym typeface="Helvetica"/>
              </a:rPr>
              <a:t>en</a:t>
            </a:r>
            <a:r>
              <a:rPr i="1" dirty="0">
                <a:latin typeface="Helvetica"/>
                <a:ea typeface="Helvetica"/>
                <a:cs typeface="Helvetica"/>
                <a:sym typeface="Helvetica"/>
              </a:rPr>
              <a:t> la mesa</a:t>
            </a:r>
          </a:p>
          <a:p>
            <a:pPr marL="0" indent="0" defTabSz="234127">
              <a:spcBef>
                <a:spcPts val="0"/>
              </a:spcBef>
              <a:buNone/>
              <a:defRPr sz="2622"/>
            </a:pPr>
            <a:r>
              <a:rPr dirty="0"/>
              <a:t>A   </a:t>
            </a:r>
            <a:r>
              <a:rPr dirty="0" err="1"/>
              <a:t>pero</a:t>
            </a:r>
            <a:r>
              <a:rPr dirty="0"/>
              <a:t> </a:t>
            </a:r>
            <a:r>
              <a:rPr dirty="0" err="1"/>
              <a:t>escúchamee</a:t>
            </a:r>
            <a:r>
              <a:rPr dirty="0"/>
              <a:t>/ ¿y no </a:t>
            </a:r>
            <a:r>
              <a:rPr dirty="0" err="1"/>
              <a:t>había</a:t>
            </a:r>
            <a:r>
              <a:rPr dirty="0"/>
              <a:t> </a:t>
            </a:r>
            <a:r>
              <a:rPr dirty="0" err="1"/>
              <a:t>nad</a:t>
            </a:r>
            <a:r>
              <a:rPr dirty="0"/>
              <a:t>-§</a:t>
            </a:r>
            <a:endParaRPr dirty="0">
              <a:latin typeface="Times New Roman"/>
              <a:ea typeface="Times New Roman"/>
              <a:cs typeface="Times New Roman"/>
              <a:sym typeface="Times New Roman"/>
            </a:endParaRPr>
          </a:p>
          <a:p>
            <a:pPr marL="0" marR="219367" indent="0" defTabSz="183231">
              <a:spcBef>
                <a:spcPts val="0"/>
              </a:spcBef>
              <a:buNone/>
              <a:defRPr sz="684">
                <a:latin typeface="Cambria"/>
                <a:ea typeface="Cambria"/>
                <a:cs typeface="Cambria"/>
                <a:sym typeface="Cambria"/>
              </a:defRPr>
            </a:pPr>
            <a:endParaRPr dirty="0">
              <a:latin typeface="Times New Roman"/>
              <a:ea typeface="Times New Roman"/>
              <a:cs typeface="Times New Roman"/>
              <a:sym typeface="Times New Roman"/>
            </a:endParaRPr>
          </a:p>
          <a:p>
            <a:pPr marL="0" indent="0" defTabSz="234127">
              <a:spcBef>
                <a:spcPts val="0"/>
              </a:spcBef>
              <a:buNone/>
              <a:defRPr sz="2622"/>
            </a:pPr>
            <a:r>
              <a:rPr dirty="0"/>
              <a:t>B                                                              §</a:t>
            </a:r>
            <a:r>
              <a:rPr sz="1884" dirty="0"/>
              <a:t> ¿</a:t>
            </a:r>
            <a:r>
              <a:rPr sz="1884" dirty="0" err="1"/>
              <a:t>así</a:t>
            </a:r>
            <a:r>
              <a:rPr sz="1884" dirty="0"/>
              <a:t> se ha </a:t>
            </a:r>
            <a:r>
              <a:rPr sz="1884" dirty="0" err="1"/>
              <a:t>muerto</a:t>
            </a:r>
            <a:r>
              <a:rPr sz="1884" dirty="0"/>
              <a:t>?</a:t>
            </a:r>
          </a:p>
          <a:p>
            <a:pPr marL="0" indent="0" defTabSz="234127">
              <a:spcBef>
                <a:spcPts val="0"/>
              </a:spcBef>
              <a:buNone/>
              <a:defRPr sz="2622"/>
            </a:pPr>
            <a:endParaRPr sz="1884" dirty="0"/>
          </a:p>
          <a:p>
            <a:pPr marL="0" indent="0" defTabSz="234127">
              <a:spcBef>
                <a:spcPts val="0"/>
              </a:spcBef>
              <a:buNone/>
              <a:defRPr sz="2622"/>
            </a:pPr>
            <a:r>
              <a:rPr dirty="0"/>
              <a:t>A   ¿y no </a:t>
            </a:r>
            <a:r>
              <a:rPr dirty="0" err="1"/>
              <a:t>había</a:t>
            </a:r>
            <a:r>
              <a:rPr dirty="0"/>
              <a:t> </a:t>
            </a:r>
            <a:r>
              <a:rPr dirty="0" err="1"/>
              <a:t>nadie</a:t>
            </a:r>
            <a:r>
              <a:rPr dirty="0"/>
              <a:t> </a:t>
            </a:r>
            <a:r>
              <a:rPr dirty="0" err="1"/>
              <a:t>en</a:t>
            </a:r>
            <a:r>
              <a:rPr dirty="0"/>
              <a:t> la casa?/ ¿no </a:t>
            </a:r>
            <a:r>
              <a:rPr dirty="0" err="1"/>
              <a:t>vive</a:t>
            </a:r>
            <a:r>
              <a:rPr dirty="0"/>
              <a:t> con </a:t>
            </a:r>
            <a:r>
              <a:rPr dirty="0" err="1"/>
              <a:t>nadie</a:t>
            </a:r>
            <a:r>
              <a:rPr dirty="0"/>
              <a:t>?</a:t>
            </a:r>
          </a:p>
          <a:p>
            <a:pPr marL="0" indent="0" defTabSz="234127">
              <a:spcBef>
                <a:spcPts val="0"/>
              </a:spcBef>
              <a:buNone/>
              <a:defRPr sz="2622"/>
            </a:pPr>
            <a:endParaRPr dirty="0"/>
          </a:p>
          <a:p>
            <a:pPr marL="0" indent="0" defTabSz="234127">
              <a:spcBef>
                <a:spcPts val="0"/>
              </a:spcBef>
              <a:buNone/>
              <a:defRPr sz="2622"/>
            </a:pPr>
            <a:r>
              <a:rPr dirty="0"/>
              <a:t>C   no</a:t>
            </a:r>
          </a:p>
          <a:p>
            <a:pPr marL="0" indent="0" defTabSz="234127">
              <a:spcBef>
                <a:spcPts val="0"/>
              </a:spcBef>
              <a:buNone/>
              <a:defRPr sz="2622"/>
            </a:pPr>
            <a:endParaRPr dirty="0"/>
          </a:p>
          <a:p>
            <a:pPr marL="0" indent="0" defTabSz="234127">
              <a:spcBef>
                <a:spcPts val="0"/>
              </a:spcBef>
              <a:buNone/>
              <a:defRPr sz="2622"/>
            </a:pPr>
            <a:r>
              <a:rPr dirty="0"/>
              <a:t>A   ¿</a:t>
            </a:r>
            <a:r>
              <a:rPr dirty="0" err="1"/>
              <a:t>vive</a:t>
            </a:r>
            <a:r>
              <a:rPr dirty="0"/>
              <a:t> solo? //</a:t>
            </a:r>
            <a:r>
              <a:rPr b="1" dirty="0">
                <a:solidFill>
                  <a:srgbClr val="C51A00"/>
                </a:solidFill>
                <a:latin typeface="Helvetica"/>
                <a:ea typeface="Helvetica"/>
                <a:cs typeface="Helvetica"/>
                <a:sym typeface="Helvetica"/>
              </a:rPr>
              <a:t> </a:t>
            </a:r>
            <a:r>
              <a:rPr b="1" dirty="0" err="1">
                <a:solidFill>
                  <a:srgbClr val="C51A00"/>
                </a:solidFill>
                <a:latin typeface="Helvetica"/>
                <a:ea typeface="Helvetica"/>
                <a:cs typeface="Helvetica"/>
                <a:sym typeface="Helvetica"/>
              </a:rPr>
              <a:t>qué</a:t>
            </a:r>
            <a:r>
              <a:rPr b="1" dirty="0">
                <a:solidFill>
                  <a:srgbClr val="C51A00"/>
                </a:solidFill>
                <a:latin typeface="Helvetica"/>
                <a:ea typeface="Helvetica"/>
                <a:cs typeface="Helvetica"/>
                <a:sym typeface="Helvetica"/>
              </a:rPr>
              <a:t> </a:t>
            </a:r>
            <a:r>
              <a:rPr b="1" dirty="0" err="1">
                <a:solidFill>
                  <a:srgbClr val="C51A00"/>
                </a:solidFill>
                <a:latin typeface="Helvetica"/>
                <a:ea typeface="Helvetica"/>
                <a:cs typeface="Helvetica"/>
                <a:sym typeface="Helvetica"/>
              </a:rPr>
              <a:t>fuerte</a:t>
            </a:r>
            <a:r>
              <a:rPr b="1" dirty="0">
                <a:solidFill>
                  <a:srgbClr val="C51A00"/>
                </a:solidFill>
                <a:latin typeface="Helvetica"/>
                <a:ea typeface="Helvetica"/>
                <a:cs typeface="Helvetica"/>
                <a:sym typeface="Helvetica"/>
              </a:rPr>
              <a:t> ¿no?</a:t>
            </a:r>
          </a:p>
          <a:p>
            <a:pPr marL="0" indent="0" defTabSz="234127">
              <a:spcBef>
                <a:spcPts val="0"/>
              </a:spcBef>
              <a:buNone/>
              <a:defRPr sz="2622"/>
            </a:pPr>
            <a:endParaRPr b="1" dirty="0">
              <a:solidFill>
                <a:srgbClr val="C51A00"/>
              </a:solidFill>
              <a:latin typeface="Helvetica"/>
              <a:ea typeface="Helvetica"/>
              <a:cs typeface="Helvetica"/>
              <a:sym typeface="Helvetica"/>
            </a:endParaRPr>
          </a:p>
          <a:p>
            <a:pPr marL="0" indent="0" defTabSz="234127">
              <a:spcBef>
                <a:spcPts val="0"/>
              </a:spcBef>
              <a:buNone/>
              <a:defRPr sz="2622"/>
            </a:pPr>
            <a:r>
              <a:rPr dirty="0"/>
              <a:t>C   ¿</a:t>
            </a:r>
            <a:r>
              <a:rPr dirty="0" err="1"/>
              <a:t>fuerte</a:t>
            </a:r>
            <a:r>
              <a:rPr dirty="0"/>
              <a:t> por </a:t>
            </a:r>
            <a:r>
              <a:rPr dirty="0" err="1"/>
              <a:t>qué</a:t>
            </a:r>
            <a:r>
              <a:rPr dirty="0"/>
              <a:t>?</a:t>
            </a:r>
          </a:p>
        </p:txBody>
      </p:sp>
      <p:sp>
        <p:nvSpPr>
          <p:cNvPr id="440" name="Shape 440"/>
          <p:cNvSpPr/>
          <p:nvPr/>
        </p:nvSpPr>
        <p:spPr>
          <a:xfrm>
            <a:off x="2416968" y="1437610"/>
            <a:ext cx="7358064" cy="1"/>
          </a:xfrm>
          <a:prstGeom prst="line">
            <a:avLst/>
          </a:prstGeom>
          <a:ln w="38100">
            <a:solidFill>
              <a:srgbClr val="DE1A0F"/>
            </a:solidFill>
            <a:miter lim="400000"/>
          </a:ln>
        </p:spPr>
        <p:txBody>
          <a:bodyPr lIns="35719" tIns="35719" rIns="35719" bIns="35719" anchor="ctr"/>
          <a:lstStyle/>
          <a:p>
            <a:pPr algn="ctr">
              <a:defRPr sz="2400" spc="0">
                <a:solidFill>
                  <a:srgbClr val="000000"/>
                </a:solidFill>
                <a:latin typeface="Helvetica Light"/>
                <a:ea typeface="Helvetica Light"/>
                <a:cs typeface="Helvetica Light"/>
                <a:sym typeface="Helvetica Light"/>
              </a:defRPr>
            </a:pPr>
            <a:endParaRPr sz="1687"/>
          </a:p>
        </p:txBody>
      </p:sp>
      <p:sp>
        <p:nvSpPr>
          <p:cNvPr id="2" name="Marcador de número de diapositiva 1">
            <a:extLst>
              <a:ext uri="{FF2B5EF4-FFF2-40B4-BE49-F238E27FC236}">
                <a16:creationId xmlns:a16="http://schemas.microsoft.com/office/drawing/2014/main" id="{BC671523-4DA1-B145-8677-778837D84ECC}"/>
              </a:ext>
            </a:extLst>
          </p:cNvPr>
          <p:cNvSpPr>
            <a:spLocks noGrp="1"/>
          </p:cNvSpPr>
          <p:nvPr>
            <p:ph type="sldNum" sz="quarter" idx="12"/>
          </p:nvPr>
        </p:nvSpPr>
        <p:spPr/>
        <p:txBody>
          <a:bodyPr/>
          <a:lstStyle/>
          <a:p>
            <a:fld id="{06B2DB42-5270-C344-A934-DE1A6772A6D0}" type="slidenum">
              <a:rPr lang="es-ES" smtClean="0"/>
              <a:t>45</a:t>
            </a:fld>
            <a:endParaRPr lang="es-ES"/>
          </a:p>
        </p:txBody>
      </p:sp>
    </p:spTree>
    <p:extLst>
      <p:ext uri="{BB962C8B-B14F-4D97-AF65-F5344CB8AC3E}">
        <p14:creationId xmlns:p14="http://schemas.microsoft.com/office/powerpoint/2010/main" val="15989042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Shape 442"/>
          <p:cNvSpPr>
            <a:spLocks noGrp="1"/>
          </p:cNvSpPr>
          <p:nvPr>
            <p:ph type="title" idx="4294967295"/>
          </p:nvPr>
        </p:nvSpPr>
        <p:spPr>
          <a:xfrm>
            <a:off x="2193727" y="312539"/>
            <a:ext cx="7804547" cy="1518047"/>
          </a:xfrm>
          <a:prstGeom prst="rect">
            <a:avLst/>
          </a:prstGeom>
        </p:spPr>
        <p:txBody>
          <a:bodyPr anchor="ctr"/>
          <a:lstStyle>
            <a:lvl1pPr>
              <a:spcBef>
                <a:spcPts val="4200"/>
              </a:spcBef>
              <a:defRPr sz="3600" cap="none">
                <a:solidFill>
                  <a:srgbClr val="000000"/>
                </a:solidFill>
                <a:latin typeface="Helvetica Light"/>
                <a:ea typeface="Helvetica Light"/>
                <a:cs typeface="Helvetica Light"/>
                <a:sym typeface="Helvetica Light"/>
              </a:defRPr>
            </a:lvl1pPr>
          </a:lstStyle>
          <a:p>
            <a:r>
              <a:t>3. Resultados.</a:t>
            </a:r>
          </a:p>
        </p:txBody>
      </p:sp>
      <p:sp>
        <p:nvSpPr>
          <p:cNvPr id="443" name="Shape 443"/>
          <p:cNvSpPr/>
          <p:nvPr/>
        </p:nvSpPr>
        <p:spPr>
          <a:xfrm>
            <a:off x="2416968" y="1437610"/>
            <a:ext cx="7358064" cy="1"/>
          </a:xfrm>
          <a:prstGeom prst="line">
            <a:avLst/>
          </a:prstGeom>
          <a:ln w="38100">
            <a:solidFill>
              <a:srgbClr val="DE1A0F"/>
            </a:solidFill>
            <a:miter lim="400000"/>
          </a:ln>
        </p:spPr>
        <p:txBody>
          <a:bodyPr lIns="35719" tIns="35719" rIns="35719" bIns="35719" anchor="ctr"/>
          <a:lstStyle/>
          <a:p>
            <a:pPr algn="ctr">
              <a:defRPr sz="2400" spc="0">
                <a:solidFill>
                  <a:srgbClr val="000000"/>
                </a:solidFill>
                <a:latin typeface="Helvetica Light"/>
                <a:ea typeface="Helvetica Light"/>
                <a:cs typeface="Helvetica Light"/>
                <a:sym typeface="Helvetica Light"/>
              </a:defRPr>
            </a:pPr>
            <a:endParaRPr sz="1687"/>
          </a:p>
        </p:txBody>
      </p:sp>
      <p:pic>
        <p:nvPicPr>
          <p:cNvPr id="444" name="Captura de pantalla 2015-03-17 a la(s) 23.02.16.png"/>
          <p:cNvPicPr>
            <a:picLocks noChangeAspect="1"/>
          </p:cNvPicPr>
          <p:nvPr/>
        </p:nvPicPr>
        <p:blipFill>
          <a:blip r:embed="rId4"/>
          <a:stretch>
            <a:fillRect/>
          </a:stretch>
        </p:blipFill>
        <p:spPr>
          <a:xfrm>
            <a:off x="1524000" y="2850535"/>
            <a:ext cx="9144001" cy="3872421"/>
          </a:xfrm>
          <a:prstGeom prst="rect">
            <a:avLst/>
          </a:prstGeom>
          <a:ln w="12700">
            <a:miter lim="400000"/>
          </a:ln>
        </p:spPr>
      </p:pic>
      <p:pic>
        <p:nvPicPr>
          <p:cNvPr id="445" name="funcion 2 que fuerte no.wav"/>
          <p:cNvPicPr>
            <a:picLocks/>
          </p:cNvPicPr>
          <p:nvPr>
            <a:audioFile r:link="rId2"/>
            <p:extLst>
              <p:ext uri="{DAA4B4D4-6D71-4841-9C94-3DE7FCFB9230}">
                <p14:media xmlns:p14="http://schemas.microsoft.com/office/powerpoint/2010/main" r:embed="rId1"/>
              </p:ext>
            </p:extLst>
          </p:nvPr>
        </p:nvPicPr>
        <p:blipFill>
          <a:blip r:embed="rId5"/>
          <a:stretch>
            <a:fillRect/>
          </a:stretch>
        </p:blipFill>
        <p:spPr>
          <a:xfrm>
            <a:off x="5501715" y="1942829"/>
            <a:ext cx="401837" cy="401837"/>
          </a:xfrm>
          <a:prstGeom prst="rect">
            <a:avLst/>
          </a:prstGeom>
          <a:ln w="12700">
            <a:miter lim="400000"/>
          </a:ln>
        </p:spPr>
      </p:pic>
      <p:sp>
        <p:nvSpPr>
          <p:cNvPr id="2" name="Marcador de número de diapositiva 1">
            <a:extLst>
              <a:ext uri="{FF2B5EF4-FFF2-40B4-BE49-F238E27FC236}">
                <a16:creationId xmlns:a16="http://schemas.microsoft.com/office/drawing/2014/main" id="{B2F3BBDC-3D3E-6247-A372-E5F83FA958DF}"/>
              </a:ext>
            </a:extLst>
          </p:cNvPr>
          <p:cNvSpPr>
            <a:spLocks noGrp="1"/>
          </p:cNvSpPr>
          <p:nvPr>
            <p:ph type="sldNum" sz="quarter" idx="2"/>
          </p:nvPr>
        </p:nvSpPr>
        <p:spPr/>
        <p:txBody>
          <a:bodyPr/>
          <a:lstStyle/>
          <a:p>
            <a:fld id="{86CB4B4D-7CA3-9044-876B-883B54F8677D}" type="slidenum">
              <a:rPr lang="es-ES" smtClean="0"/>
              <a:t>46</a:t>
            </a:fld>
            <a:endParaRPr lang="es-ES"/>
          </a:p>
        </p:txBody>
      </p:sp>
    </p:spTree>
    <p:extLst>
      <p:ext uri="{BB962C8B-B14F-4D97-AF65-F5344CB8AC3E}">
        <p14:creationId xmlns:p14="http://schemas.microsoft.com/office/powerpoint/2010/main" val="2557630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9682" fill="hold"/>
                                        <p:tgtEl>
                                          <p:spTgt spid="44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445"/>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Shape 448"/>
          <p:cNvSpPr>
            <a:spLocks noGrp="1"/>
          </p:cNvSpPr>
          <p:nvPr>
            <p:ph type="title"/>
          </p:nvPr>
        </p:nvSpPr>
        <p:spPr>
          <a:prstGeom prst="rect">
            <a:avLst/>
          </a:prstGeom>
        </p:spPr>
        <p:txBody>
          <a:bodyPr anchor="ctr"/>
          <a:lstStyle>
            <a:lvl1pPr>
              <a:spcBef>
                <a:spcPts val="4200"/>
              </a:spcBef>
              <a:defRPr sz="3600" cap="none">
                <a:solidFill>
                  <a:srgbClr val="000000"/>
                </a:solidFill>
                <a:latin typeface="Helvetica Light"/>
                <a:ea typeface="Helvetica Light"/>
                <a:cs typeface="Helvetica Light"/>
                <a:sym typeface="Helvetica Light"/>
              </a:defRPr>
            </a:lvl1pPr>
          </a:lstStyle>
          <a:p>
            <a:r>
              <a:rPr lang="es-ES" dirty="0">
                <a:solidFill>
                  <a:schemeClr val="bg1"/>
                </a:solidFill>
                <a:latin typeface="Eurostile" panose="020B0504020202050204" pitchFamily="34" charset="77"/>
              </a:rPr>
              <a:t>Función 3</a:t>
            </a:r>
            <a:endParaRPr dirty="0">
              <a:solidFill>
                <a:schemeClr val="bg1"/>
              </a:solidFill>
              <a:latin typeface="Eurostile" panose="020B0504020202050204" pitchFamily="34" charset="77"/>
            </a:endParaRPr>
          </a:p>
        </p:txBody>
      </p:sp>
      <p:sp>
        <p:nvSpPr>
          <p:cNvPr id="447" name="Shape 447"/>
          <p:cNvSpPr>
            <a:spLocks noGrp="1"/>
          </p:cNvSpPr>
          <p:nvPr>
            <p:ph idx="1"/>
          </p:nvPr>
        </p:nvSpPr>
        <p:spPr>
          <a:prstGeom prst="rect">
            <a:avLst/>
          </a:prstGeom>
        </p:spPr>
        <p:txBody>
          <a:bodyPr anchor="t">
            <a:normAutofit/>
          </a:bodyPr>
          <a:lstStyle/>
          <a:p>
            <a:pPr marL="0" indent="0" defTabSz="188945">
              <a:spcBef>
                <a:spcPts val="0"/>
              </a:spcBef>
              <a:buNone/>
              <a:defRPr sz="2116"/>
            </a:pPr>
            <a:r>
              <a:rPr b="1" dirty="0" err="1"/>
              <a:t>Función</a:t>
            </a:r>
            <a:r>
              <a:rPr b="1" dirty="0"/>
              <a:t> 3:</a:t>
            </a:r>
          </a:p>
          <a:p>
            <a:pPr marL="0" indent="0" defTabSz="188945">
              <a:spcBef>
                <a:spcPts val="0"/>
              </a:spcBef>
              <a:buNone/>
              <a:defRPr sz="2116"/>
            </a:pPr>
            <a:endParaRPr dirty="0"/>
          </a:p>
          <a:p>
            <a:pPr marL="0" indent="0" defTabSz="188945">
              <a:spcBef>
                <a:spcPts val="0"/>
              </a:spcBef>
              <a:buNone/>
              <a:defRPr sz="2116"/>
            </a:pPr>
            <a:r>
              <a:rPr dirty="0"/>
              <a:t>B: ¿cortado o café?</a:t>
            </a:r>
          </a:p>
          <a:p>
            <a:pPr marL="0" indent="0" defTabSz="188945">
              <a:spcBef>
                <a:spcPts val="0"/>
              </a:spcBef>
              <a:buNone/>
              <a:defRPr sz="2116"/>
            </a:pPr>
            <a:r>
              <a:rPr dirty="0"/>
              <a:t>C:   café</a:t>
            </a:r>
          </a:p>
          <a:p>
            <a:pPr marL="0" indent="0" defTabSz="188945">
              <a:spcBef>
                <a:spcPts val="0"/>
              </a:spcBef>
              <a:buNone/>
              <a:defRPr sz="2116"/>
            </a:pPr>
            <a:r>
              <a:rPr dirty="0"/>
              <a:t>B:  ¿</a:t>
            </a:r>
            <a:r>
              <a:rPr i="1" dirty="0">
                <a:latin typeface="Helvetica"/>
                <a:ea typeface="Helvetica"/>
                <a:cs typeface="Helvetica"/>
                <a:sym typeface="Helvetica"/>
              </a:rPr>
              <a:t>café</a:t>
            </a:r>
            <a:r>
              <a:rPr dirty="0"/>
              <a:t>? // ¿café? no </a:t>
            </a:r>
            <a:r>
              <a:rPr dirty="0" err="1"/>
              <a:t>dormirás</a:t>
            </a:r>
            <a:r>
              <a:rPr dirty="0"/>
              <a:t>// </a:t>
            </a:r>
            <a:r>
              <a:rPr dirty="0" err="1"/>
              <a:t>mañana</a:t>
            </a:r>
            <a:r>
              <a:rPr dirty="0"/>
              <a:t> </a:t>
            </a:r>
            <a:r>
              <a:rPr dirty="0" err="1"/>
              <a:t>tienes</a:t>
            </a:r>
            <a:r>
              <a:rPr dirty="0"/>
              <a:t> que </a:t>
            </a:r>
            <a:r>
              <a:rPr dirty="0" err="1"/>
              <a:t>madrugar</a:t>
            </a:r>
            <a:endParaRPr dirty="0"/>
          </a:p>
          <a:p>
            <a:pPr marL="0" indent="0" defTabSz="188945">
              <a:spcBef>
                <a:spcPts val="0"/>
              </a:spcBef>
              <a:buNone/>
              <a:defRPr sz="2116"/>
            </a:pPr>
            <a:r>
              <a:rPr dirty="0"/>
              <a:t>C:   dice que no </a:t>
            </a:r>
            <a:r>
              <a:rPr dirty="0" err="1"/>
              <a:t>dormiré</a:t>
            </a:r>
            <a:r>
              <a:rPr dirty="0"/>
              <a:t>/ vale </a:t>
            </a:r>
            <a:r>
              <a:rPr dirty="0" err="1"/>
              <a:t>va</a:t>
            </a:r>
            <a:endParaRPr dirty="0"/>
          </a:p>
          <a:p>
            <a:pPr marL="0" indent="0" defTabSz="188945">
              <a:spcBef>
                <a:spcPts val="0"/>
              </a:spcBef>
              <a:buNone/>
              <a:defRPr sz="2116"/>
            </a:pPr>
            <a:r>
              <a:rPr dirty="0"/>
              <a:t>A :  (RISA)</a:t>
            </a:r>
          </a:p>
          <a:p>
            <a:pPr marL="0" indent="0" defTabSz="188945">
              <a:spcBef>
                <a:spcPts val="0"/>
              </a:spcBef>
              <a:buNone/>
              <a:defRPr sz="2116"/>
            </a:pPr>
            <a:r>
              <a:rPr dirty="0"/>
              <a:t>B:  café solo / ¿</a:t>
            </a:r>
            <a:r>
              <a:rPr dirty="0" err="1"/>
              <a:t>tocadito</a:t>
            </a:r>
            <a:r>
              <a:rPr dirty="0"/>
              <a:t> de Terry o sin </a:t>
            </a:r>
            <a:r>
              <a:rPr dirty="0" err="1"/>
              <a:t>tocar</a:t>
            </a:r>
            <a:r>
              <a:rPr dirty="0"/>
              <a:t>?</a:t>
            </a:r>
          </a:p>
          <a:p>
            <a:pPr marL="0" indent="0" defTabSz="188945">
              <a:spcBef>
                <a:spcPts val="0"/>
              </a:spcBef>
              <a:buNone/>
              <a:defRPr sz="2116"/>
            </a:pPr>
            <a:r>
              <a:rPr dirty="0"/>
              <a:t>C:  no hay tarry tarry no hay </a:t>
            </a:r>
            <a:r>
              <a:rPr dirty="0" err="1"/>
              <a:t>ahí</a:t>
            </a:r>
            <a:endParaRPr dirty="0"/>
          </a:p>
          <a:p>
            <a:pPr marL="0" indent="0" defTabSz="188945">
              <a:spcBef>
                <a:spcPts val="0"/>
              </a:spcBef>
              <a:buNone/>
              <a:defRPr sz="2116"/>
            </a:pPr>
            <a:r>
              <a:rPr dirty="0"/>
              <a:t>B:   ¿</a:t>
            </a:r>
            <a:r>
              <a:rPr dirty="0" err="1"/>
              <a:t>tú</a:t>
            </a:r>
            <a:r>
              <a:rPr dirty="0"/>
              <a:t> </a:t>
            </a:r>
            <a:r>
              <a:rPr dirty="0" err="1"/>
              <a:t>quieres</a:t>
            </a:r>
            <a:r>
              <a:rPr dirty="0"/>
              <a:t> cortado NOMBRE?</a:t>
            </a:r>
          </a:p>
          <a:p>
            <a:pPr marL="0" indent="0" defTabSz="188945">
              <a:spcBef>
                <a:spcPts val="0"/>
              </a:spcBef>
              <a:buNone/>
              <a:defRPr sz="2116"/>
            </a:pPr>
            <a:r>
              <a:rPr dirty="0"/>
              <a:t>A:   no </a:t>
            </a:r>
            <a:r>
              <a:rPr dirty="0" err="1"/>
              <a:t>yo</a:t>
            </a:r>
            <a:r>
              <a:rPr dirty="0"/>
              <a:t> (¿(DESDE)) CUÁNDO TOMO CAFÉ HIJA MÍA?</a:t>
            </a:r>
          </a:p>
          <a:p>
            <a:pPr marL="0" indent="0" defTabSz="188945">
              <a:spcBef>
                <a:spcPts val="0"/>
              </a:spcBef>
              <a:buNone/>
              <a:defRPr sz="2116"/>
            </a:pPr>
            <a:r>
              <a:rPr dirty="0"/>
              <a:t>B:  </a:t>
            </a:r>
            <a:r>
              <a:rPr b="1" dirty="0">
                <a:solidFill>
                  <a:srgbClr val="C51A00"/>
                </a:solidFill>
                <a:latin typeface="Helvetica"/>
                <a:ea typeface="Helvetica"/>
                <a:cs typeface="Helvetica"/>
                <a:sym typeface="Helvetica"/>
              </a:rPr>
              <a:t>HIJA MÍA/ </a:t>
            </a:r>
            <a:r>
              <a:rPr b="1" dirty="0" err="1">
                <a:solidFill>
                  <a:srgbClr val="C51A00"/>
                </a:solidFill>
                <a:latin typeface="Helvetica"/>
                <a:ea typeface="Helvetica"/>
                <a:cs typeface="Helvetica"/>
                <a:sym typeface="Helvetica"/>
              </a:rPr>
              <a:t>pues</a:t>
            </a:r>
            <a:r>
              <a:rPr b="1" dirty="0">
                <a:solidFill>
                  <a:srgbClr val="C51A00"/>
                </a:solidFill>
                <a:latin typeface="Helvetica"/>
                <a:ea typeface="Helvetica"/>
                <a:cs typeface="Helvetica"/>
                <a:sym typeface="Helvetica"/>
              </a:rPr>
              <a:t> no </a:t>
            </a:r>
            <a:r>
              <a:rPr b="1" dirty="0" err="1">
                <a:solidFill>
                  <a:srgbClr val="C51A00"/>
                </a:solidFill>
                <a:latin typeface="Helvetica"/>
                <a:ea typeface="Helvetica"/>
                <a:cs typeface="Helvetica"/>
                <a:sym typeface="Helvetica"/>
              </a:rPr>
              <a:t>sé</a:t>
            </a:r>
            <a:r>
              <a:rPr b="1" dirty="0">
                <a:solidFill>
                  <a:srgbClr val="C51A00"/>
                </a:solidFill>
                <a:latin typeface="Helvetica"/>
                <a:ea typeface="Helvetica"/>
                <a:cs typeface="Helvetica"/>
                <a:sym typeface="Helvetica"/>
              </a:rPr>
              <a:t> a lo </a:t>
            </a:r>
            <a:r>
              <a:rPr b="1" dirty="0" err="1">
                <a:solidFill>
                  <a:srgbClr val="C51A00"/>
                </a:solidFill>
                <a:latin typeface="Helvetica"/>
                <a:ea typeface="Helvetica"/>
                <a:cs typeface="Helvetica"/>
                <a:sym typeface="Helvetica"/>
              </a:rPr>
              <a:t>mejor</a:t>
            </a:r>
            <a:r>
              <a:rPr b="1" dirty="0">
                <a:solidFill>
                  <a:srgbClr val="C51A00"/>
                </a:solidFill>
                <a:latin typeface="Helvetica"/>
                <a:ea typeface="Helvetica"/>
                <a:cs typeface="Helvetica"/>
                <a:sym typeface="Helvetica"/>
              </a:rPr>
              <a:t> [hoy </a:t>
            </a:r>
            <a:r>
              <a:rPr b="1" dirty="0" err="1">
                <a:solidFill>
                  <a:srgbClr val="C51A00"/>
                </a:solidFill>
                <a:latin typeface="Helvetica"/>
                <a:ea typeface="Helvetica"/>
                <a:cs typeface="Helvetica"/>
                <a:sym typeface="Helvetica"/>
              </a:rPr>
              <a:t>tienes</a:t>
            </a:r>
            <a:r>
              <a:rPr b="1" dirty="0">
                <a:solidFill>
                  <a:srgbClr val="C51A00"/>
                </a:solidFill>
                <a:latin typeface="Helvetica"/>
                <a:ea typeface="Helvetica"/>
                <a:cs typeface="Helvetica"/>
                <a:sym typeface="Helvetica"/>
              </a:rPr>
              <a:t>] un FUUU</a:t>
            </a:r>
            <a:endParaRPr b="1" dirty="0">
              <a:solidFill>
                <a:srgbClr val="C51A00"/>
              </a:solidFill>
              <a:latin typeface="Times New Roman"/>
              <a:ea typeface="Times New Roman"/>
              <a:cs typeface="Times New Roman"/>
              <a:sym typeface="Times New Roman"/>
            </a:endParaRPr>
          </a:p>
        </p:txBody>
      </p:sp>
      <p:sp>
        <p:nvSpPr>
          <p:cNvPr id="449" name="Shape 449"/>
          <p:cNvSpPr/>
          <p:nvPr/>
        </p:nvSpPr>
        <p:spPr>
          <a:xfrm>
            <a:off x="2416968" y="1437610"/>
            <a:ext cx="7358064" cy="1"/>
          </a:xfrm>
          <a:prstGeom prst="line">
            <a:avLst/>
          </a:prstGeom>
          <a:ln w="38100">
            <a:solidFill>
              <a:srgbClr val="DE1A0F"/>
            </a:solidFill>
            <a:miter lim="400000"/>
          </a:ln>
        </p:spPr>
        <p:txBody>
          <a:bodyPr lIns="35719" tIns="35719" rIns="35719" bIns="35719" anchor="ctr"/>
          <a:lstStyle/>
          <a:p>
            <a:pPr algn="ctr">
              <a:defRPr sz="2400" spc="0">
                <a:solidFill>
                  <a:srgbClr val="000000"/>
                </a:solidFill>
                <a:latin typeface="Helvetica Light"/>
                <a:ea typeface="Helvetica Light"/>
                <a:cs typeface="Helvetica Light"/>
                <a:sym typeface="Helvetica Light"/>
              </a:defRPr>
            </a:pPr>
            <a:endParaRPr sz="1687"/>
          </a:p>
        </p:txBody>
      </p:sp>
      <p:sp>
        <p:nvSpPr>
          <p:cNvPr id="450" name="Shape 450"/>
          <p:cNvSpPr/>
          <p:nvPr/>
        </p:nvSpPr>
        <p:spPr>
          <a:xfrm flipV="1">
            <a:off x="7561876" y="5961242"/>
            <a:ext cx="1" cy="238124"/>
          </a:xfrm>
          <a:prstGeom prst="line">
            <a:avLst/>
          </a:prstGeom>
          <a:ln w="25400">
            <a:solidFill>
              <a:srgbClr val="000000"/>
            </a:solidFill>
            <a:miter lim="400000"/>
            <a:tailEnd type="triangle"/>
          </a:ln>
        </p:spPr>
        <p:txBody>
          <a:bodyPr lIns="35719" tIns="35719" rIns="35719" bIns="35719" anchor="ctr"/>
          <a:lstStyle/>
          <a:p>
            <a:pPr algn="ctr">
              <a:defRPr sz="2400" spc="0">
                <a:solidFill>
                  <a:srgbClr val="000000"/>
                </a:solidFill>
                <a:latin typeface="Helvetica Light"/>
                <a:ea typeface="Helvetica Light"/>
                <a:cs typeface="Helvetica Light"/>
                <a:sym typeface="Helvetica Light"/>
              </a:defRPr>
            </a:pPr>
            <a:endParaRPr sz="1687"/>
          </a:p>
        </p:txBody>
      </p:sp>
      <p:sp>
        <p:nvSpPr>
          <p:cNvPr id="2" name="Marcador de número de diapositiva 1">
            <a:extLst>
              <a:ext uri="{FF2B5EF4-FFF2-40B4-BE49-F238E27FC236}">
                <a16:creationId xmlns:a16="http://schemas.microsoft.com/office/drawing/2014/main" id="{4489B9FA-5384-E843-BF2E-8FBD33971A2E}"/>
              </a:ext>
            </a:extLst>
          </p:cNvPr>
          <p:cNvSpPr>
            <a:spLocks noGrp="1"/>
          </p:cNvSpPr>
          <p:nvPr>
            <p:ph type="sldNum" sz="quarter" idx="12"/>
          </p:nvPr>
        </p:nvSpPr>
        <p:spPr/>
        <p:txBody>
          <a:bodyPr/>
          <a:lstStyle/>
          <a:p>
            <a:fld id="{06B2DB42-5270-C344-A934-DE1A6772A6D0}" type="slidenum">
              <a:rPr lang="es-ES" smtClean="0"/>
              <a:t>47</a:t>
            </a:fld>
            <a:endParaRPr lang="es-ES"/>
          </a:p>
        </p:txBody>
      </p:sp>
    </p:spTree>
    <p:extLst>
      <p:ext uri="{BB962C8B-B14F-4D97-AF65-F5344CB8AC3E}">
        <p14:creationId xmlns:p14="http://schemas.microsoft.com/office/powerpoint/2010/main" val="13720306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Shape 452"/>
          <p:cNvSpPr>
            <a:spLocks noGrp="1"/>
          </p:cNvSpPr>
          <p:nvPr>
            <p:ph type="title"/>
          </p:nvPr>
        </p:nvSpPr>
        <p:spPr>
          <a:prstGeom prst="rect">
            <a:avLst/>
          </a:prstGeom>
        </p:spPr>
        <p:txBody>
          <a:bodyPr anchor="ctr"/>
          <a:lstStyle>
            <a:lvl1pPr>
              <a:spcBef>
                <a:spcPts val="4200"/>
              </a:spcBef>
              <a:defRPr sz="3600" cap="none">
                <a:solidFill>
                  <a:srgbClr val="000000"/>
                </a:solidFill>
                <a:latin typeface="Helvetica Light"/>
                <a:ea typeface="Helvetica Light"/>
                <a:cs typeface="Helvetica Light"/>
                <a:sym typeface="Helvetica Light"/>
              </a:defRPr>
            </a:lvl1pPr>
          </a:lstStyle>
          <a:p>
            <a:r>
              <a:rPr lang="es-ES" dirty="0">
                <a:solidFill>
                  <a:schemeClr val="bg1"/>
                </a:solidFill>
                <a:latin typeface="Eurostile" panose="020B0504020202050204" pitchFamily="34" charset="77"/>
              </a:rPr>
              <a:t>Función 3</a:t>
            </a:r>
            <a:endParaRPr dirty="0">
              <a:solidFill>
                <a:schemeClr val="bg1"/>
              </a:solidFill>
              <a:latin typeface="Eurostile" panose="020B0504020202050204" pitchFamily="34" charset="77"/>
            </a:endParaRPr>
          </a:p>
        </p:txBody>
      </p:sp>
      <p:sp>
        <p:nvSpPr>
          <p:cNvPr id="2" name="Marcador de contenido 1">
            <a:extLst>
              <a:ext uri="{FF2B5EF4-FFF2-40B4-BE49-F238E27FC236}">
                <a16:creationId xmlns:a16="http://schemas.microsoft.com/office/drawing/2014/main" id="{5E1891CD-4BDD-2D41-8A7A-6A83EF35E9AB}"/>
              </a:ext>
            </a:extLst>
          </p:cNvPr>
          <p:cNvSpPr>
            <a:spLocks noGrp="1"/>
          </p:cNvSpPr>
          <p:nvPr>
            <p:ph idx="1"/>
          </p:nvPr>
        </p:nvSpPr>
        <p:spPr/>
        <p:txBody>
          <a:bodyPr/>
          <a:lstStyle/>
          <a:p>
            <a:endParaRPr lang="es-ES" dirty="0"/>
          </a:p>
        </p:txBody>
      </p:sp>
      <p:pic>
        <p:nvPicPr>
          <p:cNvPr id="454" name="funcion 3_ hija mía.wav"/>
          <p:cNvPicPr>
            <a:picLocks/>
          </p:cNvPicPr>
          <p:nvPr>
            <a:audioFile r:link="rId2"/>
            <p:extLst>
              <p:ext uri="{DAA4B4D4-6D71-4841-9C94-3DE7FCFB9230}">
                <p14:media xmlns:p14="http://schemas.microsoft.com/office/powerpoint/2010/main" r:embed="rId1"/>
              </p:ext>
            </p:extLst>
          </p:nvPr>
        </p:nvPicPr>
        <p:blipFill>
          <a:blip r:embed="rId4"/>
          <a:stretch>
            <a:fillRect/>
          </a:stretch>
        </p:blipFill>
        <p:spPr>
          <a:xfrm>
            <a:off x="5363170" y="1818139"/>
            <a:ext cx="401837" cy="401837"/>
          </a:xfrm>
          <a:prstGeom prst="rect">
            <a:avLst/>
          </a:prstGeom>
          <a:ln w="12700">
            <a:miter lim="400000"/>
          </a:ln>
        </p:spPr>
      </p:pic>
      <p:pic>
        <p:nvPicPr>
          <p:cNvPr id="455" name="Captura de pantalla 2015-03-17 a la(s) 23.16.06.png"/>
          <p:cNvPicPr>
            <a:picLocks noChangeAspect="1"/>
          </p:cNvPicPr>
          <p:nvPr/>
        </p:nvPicPr>
        <p:blipFill>
          <a:blip r:embed="rId5"/>
          <a:stretch>
            <a:fillRect/>
          </a:stretch>
        </p:blipFill>
        <p:spPr>
          <a:xfrm>
            <a:off x="1523999" y="2586714"/>
            <a:ext cx="9144001" cy="3982529"/>
          </a:xfrm>
          <a:prstGeom prst="rect">
            <a:avLst/>
          </a:prstGeom>
          <a:ln w="12700">
            <a:miter lim="400000"/>
          </a:ln>
        </p:spPr>
      </p:pic>
      <p:sp>
        <p:nvSpPr>
          <p:cNvPr id="3" name="Marcador de número de diapositiva 2">
            <a:extLst>
              <a:ext uri="{FF2B5EF4-FFF2-40B4-BE49-F238E27FC236}">
                <a16:creationId xmlns:a16="http://schemas.microsoft.com/office/drawing/2014/main" id="{5A2EBF9D-54F2-D442-90FA-E460C2AFE345}"/>
              </a:ext>
            </a:extLst>
          </p:cNvPr>
          <p:cNvSpPr>
            <a:spLocks noGrp="1"/>
          </p:cNvSpPr>
          <p:nvPr>
            <p:ph type="sldNum" sz="quarter" idx="12"/>
          </p:nvPr>
        </p:nvSpPr>
        <p:spPr/>
        <p:txBody>
          <a:bodyPr/>
          <a:lstStyle/>
          <a:p>
            <a:fld id="{06B2DB42-5270-C344-A934-DE1A6772A6D0}" type="slidenum">
              <a:rPr lang="es-ES" smtClean="0"/>
              <a:t>48</a:t>
            </a:fld>
            <a:endParaRPr lang="es-ES"/>
          </a:p>
        </p:txBody>
      </p:sp>
    </p:spTree>
    <p:extLst>
      <p:ext uri="{BB962C8B-B14F-4D97-AF65-F5344CB8AC3E}">
        <p14:creationId xmlns:p14="http://schemas.microsoft.com/office/powerpoint/2010/main" val="1843470040"/>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4603" fill="hold"/>
                                        <p:tgtEl>
                                          <p:spTgt spid="45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454"/>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E4DB7F8B-692E-E34B-B48D-112CCCF59A04}"/>
              </a:ext>
            </a:extLst>
          </p:cNvPr>
          <p:cNvSpPr>
            <a:spLocks noGrp="1"/>
          </p:cNvSpPr>
          <p:nvPr>
            <p:ph type="title"/>
          </p:nvPr>
        </p:nvSpPr>
        <p:spPr/>
        <p:txBody>
          <a:bodyPr/>
          <a:lstStyle/>
          <a:p>
            <a:r>
              <a:rPr lang="es-ES" dirty="0"/>
              <a:t>Variables utilizadas</a:t>
            </a:r>
          </a:p>
        </p:txBody>
      </p:sp>
      <p:sp>
        <p:nvSpPr>
          <p:cNvPr id="6" name="Marcador de contenido 5">
            <a:extLst>
              <a:ext uri="{FF2B5EF4-FFF2-40B4-BE49-F238E27FC236}">
                <a16:creationId xmlns:a16="http://schemas.microsoft.com/office/drawing/2014/main" id="{7B45B2A5-13BB-1F45-ACF0-78B262B05DAA}"/>
              </a:ext>
            </a:extLst>
          </p:cNvPr>
          <p:cNvSpPr>
            <a:spLocks noGrp="1"/>
          </p:cNvSpPr>
          <p:nvPr>
            <p:ph idx="1"/>
          </p:nvPr>
        </p:nvSpPr>
        <p:spPr/>
        <p:txBody>
          <a:bodyPr>
            <a:normAutofit fontScale="62500" lnSpcReduction="20000"/>
          </a:bodyPr>
          <a:lstStyle/>
          <a:p>
            <a:r>
              <a:rPr lang="es-ES" dirty="0"/>
              <a:t>• Género (0,1): entrevista / conversación </a:t>
            </a:r>
          </a:p>
          <a:p>
            <a:r>
              <a:rPr lang="es-ES" dirty="0"/>
              <a:t>• Función (1,2): función 1 o función 2 (Briz y </a:t>
            </a:r>
            <a:r>
              <a:rPr lang="es-ES" dirty="0" err="1"/>
              <a:t>Albelda</a:t>
            </a:r>
            <a:r>
              <a:rPr lang="es-ES" dirty="0"/>
              <a:t> 2013). La función 0 y 3 han sido excluidas al no haber encontrado casos. </a:t>
            </a:r>
          </a:p>
          <a:p>
            <a:r>
              <a:rPr lang="es-ES" dirty="0"/>
              <a:t>• Léxico (0,1): atenuación solo fónica / atenuación léxica y fónica  </a:t>
            </a:r>
          </a:p>
          <a:p>
            <a:r>
              <a:rPr lang="es-ES" dirty="0"/>
              <a:t>• Tipo (1,2,3,4,5,6): adverbio, marcador, verbo, adjetivo, oración, otros.</a:t>
            </a:r>
          </a:p>
          <a:p>
            <a:r>
              <a:rPr lang="es-ES" dirty="0"/>
              <a:t>Imagen (1,2): presente, ausente </a:t>
            </a:r>
          </a:p>
          <a:p>
            <a:r>
              <a:rPr lang="es-ES" dirty="0"/>
              <a:t>• Sexo (0,1): hombre/mujer </a:t>
            </a:r>
          </a:p>
          <a:p>
            <a:r>
              <a:rPr lang="es-ES" dirty="0"/>
              <a:t>• Edad (0,1,2): 18-25; 25-55; &gt;55 </a:t>
            </a:r>
          </a:p>
          <a:p>
            <a:r>
              <a:rPr lang="es-ES" dirty="0"/>
              <a:t>• Nivel sociocultural (0,1,2): bajo; medio; alto </a:t>
            </a:r>
          </a:p>
          <a:p>
            <a:r>
              <a:rPr lang="es-ES" dirty="0"/>
              <a:t>• Intensidad (0,1,2) nada, ascendente, descendente </a:t>
            </a:r>
          </a:p>
          <a:p>
            <a:r>
              <a:rPr lang="es-ES" dirty="0"/>
              <a:t>• Frecuencia (0,1,2) nada, ascendente, descendente </a:t>
            </a:r>
          </a:p>
          <a:p>
            <a:r>
              <a:rPr lang="es-ES" dirty="0"/>
              <a:t>• Tonema (1,2,3,4) ascendente, descendente, suspendido, circunflejo </a:t>
            </a:r>
          </a:p>
          <a:p>
            <a:r>
              <a:rPr lang="es-ES" dirty="0"/>
              <a:t>• Modulación (0,1): no modulado / modulado </a:t>
            </a:r>
          </a:p>
          <a:p>
            <a:r>
              <a:rPr lang="es-ES" dirty="0"/>
              <a:t>• Alargamiento (0,1): no alargamiento / alargamiento </a:t>
            </a:r>
          </a:p>
        </p:txBody>
      </p:sp>
      <p:sp>
        <p:nvSpPr>
          <p:cNvPr id="4" name="Marcador de número de diapositiva 3">
            <a:extLst>
              <a:ext uri="{FF2B5EF4-FFF2-40B4-BE49-F238E27FC236}">
                <a16:creationId xmlns:a16="http://schemas.microsoft.com/office/drawing/2014/main" id="{142B5E0B-D04E-E64B-8BC9-37B5477EE230}"/>
              </a:ext>
            </a:extLst>
          </p:cNvPr>
          <p:cNvSpPr>
            <a:spLocks noGrp="1"/>
          </p:cNvSpPr>
          <p:nvPr>
            <p:ph type="sldNum" sz="quarter" idx="12"/>
          </p:nvPr>
        </p:nvSpPr>
        <p:spPr/>
        <p:txBody>
          <a:bodyPr/>
          <a:lstStyle/>
          <a:p>
            <a:fld id="{86CB4B4D-7CA3-9044-876B-883B54F8677D}" type="slidenum">
              <a:rPr lang="es-ES" smtClean="0"/>
              <a:t>49</a:t>
            </a:fld>
            <a:endParaRPr lang="es-ES"/>
          </a:p>
        </p:txBody>
      </p:sp>
    </p:spTree>
    <p:extLst>
      <p:ext uri="{BB962C8B-B14F-4D97-AF65-F5344CB8AC3E}">
        <p14:creationId xmlns:p14="http://schemas.microsoft.com/office/powerpoint/2010/main" val="3434700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B0CE6A-BE47-B349-9DE9-0D5068CD6EBF}"/>
              </a:ext>
            </a:extLst>
          </p:cNvPr>
          <p:cNvSpPr>
            <a:spLocks noGrp="1"/>
          </p:cNvSpPr>
          <p:nvPr>
            <p:ph type="title"/>
          </p:nvPr>
        </p:nvSpPr>
        <p:spPr/>
        <p:txBody>
          <a:bodyPr/>
          <a:lstStyle/>
          <a:p>
            <a:r>
              <a:rPr lang="es-ES" dirty="0"/>
              <a:t>¿Qué estamos haciendo ahora?</a:t>
            </a:r>
          </a:p>
        </p:txBody>
      </p:sp>
      <p:sp>
        <p:nvSpPr>
          <p:cNvPr id="3" name="Marcador de contenido 2">
            <a:extLst>
              <a:ext uri="{FF2B5EF4-FFF2-40B4-BE49-F238E27FC236}">
                <a16:creationId xmlns:a16="http://schemas.microsoft.com/office/drawing/2014/main" id="{5A67B6BE-D92A-DE47-A311-0DB60CDD51E0}"/>
              </a:ext>
            </a:extLst>
          </p:cNvPr>
          <p:cNvSpPr>
            <a:spLocks noGrp="1"/>
          </p:cNvSpPr>
          <p:nvPr>
            <p:ph idx="1"/>
          </p:nvPr>
        </p:nvSpPr>
        <p:spPr/>
        <p:txBody>
          <a:bodyPr>
            <a:normAutofit fontScale="85000" lnSpcReduction="20000"/>
          </a:bodyPr>
          <a:lstStyle/>
          <a:p>
            <a:endParaRPr lang="es-ES" dirty="0"/>
          </a:p>
          <a:p>
            <a:r>
              <a:rPr lang="es-ES" b="1" dirty="0"/>
              <a:t>Proyecto ESPRINT</a:t>
            </a:r>
            <a:r>
              <a:rPr lang="es-ES" dirty="0"/>
              <a:t>. Estrategias pragmático-retóricas en la interacción conversacional conflictiva entre íntimos y conocidos: intensificación, atenuación y gestión </a:t>
            </a:r>
            <a:r>
              <a:rPr lang="es-ES" dirty="0" err="1"/>
              <a:t>interaccional</a:t>
            </a:r>
            <a:r>
              <a:rPr lang="es-ES" dirty="0"/>
              <a:t>. Ministerio de Ciencia e Innovación (PID2020-114805GB-100). Directoras: Marta </a:t>
            </a:r>
            <a:r>
              <a:rPr lang="es-ES" dirty="0" err="1"/>
              <a:t>Albelda</a:t>
            </a:r>
            <a:r>
              <a:rPr lang="es-ES" dirty="0"/>
              <a:t> / </a:t>
            </a:r>
            <a:r>
              <a:rPr lang="es-ES" dirty="0" err="1"/>
              <a:t>Maria</a:t>
            </a:r>
            <a:r>
              <a:rPr lang="es-ES" dirty="0"/>
              <a:t> </a:t>
            </a:r>
            <a:r>
              <a:rPr lang="es-ES" dirty="0" err="1"/>
              <a:t>Estellés</a:t>
            </a:r>
            <a:r>
              <a:rPr lang="es-ES" dirty="0"/>
              <a:t> (Departamento de Filología Española, UV)</a:t>
            </a:r>
          </a:p>
          <a:p>
            <a:r>
              <a:rPr lang="es-ES" dirty="0"/>
              <a:t>______________________________________________________________</a:t>
            </a:r>
          </a:p>
          <a:p>
            <a:endParaRPr lang="es-ES" dirty="0"/>
          </a:p>
          <a:p>
            <a:r>
              <a:rPr lang="es-ES" b="1" dirty="0" err="1"/>
              <a:t>Fonocortesía</a:t>
            </a:r>
            <a:r>
              <a:rPr lang="es-ES" dirty="0"/>
              <a:t> (Hidalgo 2013). 278 secuencias corteses y descorteses con atenuación e intensificación recogidas. Uso de </a:t>
            </a:r>
            <a:r>
              <a:rPr lang="es-ES" dirty="0" err="1"/>
              <a:t>Oralstats</a:t>
            </a:r>
            <a:r>
              <a:rPr lang="es-ES" dirty="0"/>
              <a:t> (</a:t>
            </a:r>
            <a:r>
              <a:rPr lang="es-ES" dirty="0" err="1"/>
              <a:t>Cabedo</a:t>
            </a:r>
            <a:r>
              <a:rPr lang="es-ES" dirty="0"/>
              <a:t> 2021, 2022):</a:t>
            </a:r>
          </a:p>
          <a:p>
            <a:endParaRPr lang="es-ES" dirty="0"/>
          </a:p>
          <a:p>
            <a:r>
              <a:rPr lang="es-ES" dirty="0">
                <a:hlinkClick r:id="rId2"/>
              </a:rPr>
              <a:t>https://adrin-cabedo.shinyapps.io/fonocortesia2/</a:t>
            </a:r>
            <a:r>
              <a:rPr lang="es-ES" dirty="0"/>
              <a:t> </a:t>
            </a:r>
          </a:p>
        </p:txBody>
      </p:sp>
      <p:sp>
        <p:nvSpPr>
          <p:cNvPr id="4" name="Marcador de número de diapositiva 3">
            <a:extLst>
              <a:ext uri="{FF2B5EF4-FFF2-40B4-BE49-F238E27FC236}">
                <a16:creationId xmlns:a16="http://schemas.microsoft.com/office/drawing/2014/main" id="{0F6D9D79-AE69-A84F-91DF-D8A31BE965D8}"/>
              </a:ext>
            </a:extLst>
          </p:cNvPr>
          <p:cNvSpPr>
            <a:spLocks noGrp="1"/>
          </p:cNvSpPr>
          <p:nvPr>
            <p:ph type="sldNum" sz="quarter" idx="12"/>
          </p:nvPr>
        </p:nvSpPr>
        <p:spPr/>
        <p:txBody>
          <a:bodyPr/>
          <a:lstStyle/>
          <a:p>
            <a:fld id="{06B2DB42-5270-C344-A934-DE1A6772A6D0}" type="slidenum">
              <a:rPr lang="es-ES" smtClean="0"/>
              <a:t>5</a:t>
            </a:fld>
            <a:endParaRPr lang="es-ES"/>
          </a:p>
        </p:txBody>
      </p:sp>
    </p:spTree>
    <p:extLst>
      <p:ext uri="{BB962C8B-B14F-4D97-AF65-F5344CB8AC3E}">
        <p14:creationId xmlns:p14="http://schemas.microsoft.com/office/powerpoint/2010/main" val="5892052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a:spLocks noGrp="1"/>
          </p:cNvSpPr>
          <p:nvPr>
            <p:ph type="title"/>
          </p:nvPr>
        </p:nvSpPr>
        <p:spPr>
          <a:prstGeom prst="rect">
            <a:avLst/>
          </a:prstGeom>
        </p:spPr>
        <p:txBody>
          <a:bodyPr>
            <a:normAutofit fontScale="90000"/>
          </a:bodyPr>
          <a:lstStyle/>
          <a:p>
            <a:pPr>
              <a:defRPr sz="6400"/>
            </a:pPr>
            <a:r>
              <a:t>Exploración </a:t>
            </a:r>
          </a:p>
          <a:p>
            <a:pPr>
              <a:defRPr sz="6400"/>
            </a:pPr>
            <a:r>
              <a:t>de distribuciones internas por variable</a:t>
            </a:r>
          </a:p>
        </p:txBody>
      </p:sp>
      <p:sp>
        <p:nvSpPr>
          <p:cNvPr id="339" name="Shape 339"/>
          <p:cNvSpPr/>
          <p:nvPr/>
        </p:nvSpPr>
        <p:spPr>
          <a:xfrm>
            <a:off x="2193727" y="312539"/>
            <a:ext cx="7804547" cy="1518047"/>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normAutofit/>
          </a:bodyPr>
          <a:lstStyle>
            <a:lvl1pPr>
              <a:spcBef>
                <a:spcPts val="4200"/>
              </a:spcBef>
              <a:defRPr sz="3600" spc="0">
                <a:solidFill>
                  <a:srgbClr val="000000"/>
                </a:solidFill>
                <a:latin typeface="Helvetica Light"/>
                <a:ea typeface="Helvetica Light"/>
                <a:cs typeface="Helvetica Light"/>
                <a:sym typeface="Helvetica Light"/>
              </a:defRPr>
            </a:lvl1pPr>
          </a:lstStyle>
          <a:p>
            <a:r>
              <a:rPr sz="2531"/>
              <a:t>3. Resultados.</a:t>
            </a:r>
          </a:p>
        </p:txBody>
      </p:sp>
      <p:sp>
        <p:nvSpPr>
          <p:cNvPr id="340" name="Shape 340"/>
          <p:cNvSpPr/>
          <p:nvPr/>
        </p:nvSpPr>
        <p:spPr>
          <a:xfrm>
            <a:off x="2416968" y="1437610"/>
            <a:ext cx="7358064" cy="1"/>
          </a:xfrm>
          <a:prstGeom prst="line">
            <a:avLst/>
          </a:prstGeom>
          <a:ln w="38100">
            <a:solidFill>
              <a:srgbClr val="DE1A0F"/>
            </a:solidFill>
            <a:miter lim="400000"/>
          </a:ln>
        </p:spPr>
        <p:txBody>
          <a:bodyPr lIns="35719" tIns="35719" rIns="35719" bIns="35719" anchor="ctr"/>
          <a:lstStyle/>
          <a:p>
            <a:pPr algn="ctr">
              <a:defRPr sz="2400" spc="0">
                <a:solidFill>
                  <a:srgbClr val="000000"/>
                </a:solidFill>
                <a:latin typeface="Helvetica Light"/>
                <a:ea typeface="Helvetica Light"/>
                <a:cs typeface="Helvetica Light"/>
                <a:sym typeface="Helvetica Light"/>
              </a:defRPr>
            </a:pPr>
            <a:endParaRPr sz="1687"/>
          </a:p>
        </p:txBody>
      </p:sp>
      <p:sp>
        <p:nvSpPr>
          <p:cNvPr id="2" name="Marcador de número de diapositiva 1">
            <a:extLst>
              <a:ext uri="{FF2B5EF4-FFF2-40B4-BE49-F238E27FC236}">
                <a16:creationId xmlns:a16="http://schemas.microsoft.com/office/drawing/2014/main" id="{46FD6B34-143C-694E-950F-73595631342C}"/>
              </a:ext>
            </a:extLst>
          </p:cNvPr>
          <p:cNvSpPr>
            <a:spLocks noGrp="1"/>
          </p:cNvSpPr>
          <p:nvPr>
            <p:ph type="sldNum" sz="quarter" idx="2"/>
          </p:nvPr>
        </p:nvSpPr>
        <p:spPr/>
        <p:txBody>
          <a:bodyPr/>
          <a:lstStyle/>
          <a:p>
            <a:fld id="{86CB4B4D-7CA3-9044-876B-883B54F8677D}" type="slidenum">
              <a:rPr lang="es-ES" smtClean="0"/>
              <a:t>50</a:t>
            </a:fld>
            <a:endParaRPr lang="es-E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Shape 399"/>
          <p:cNvSpPr>
            <a:spLocks noGrp="1"/>
          </p:cNvSpPr>
          <p:nvPr>
            <p:ph type="title"/>
          </p:nvPr>
        </p:nvSpPr>
        <p:spPr>
          <a:prstGeom prst="rect">
            <a:avLst/>
          </a:prstGeom>
        </p:spPr>
        <p:txBody>
          <a:bodyPr anchor="ctr"/>
          <a:lstStyle>
            <a:lvl1pPr>
              <a:spcBef>
                <a:spcPts val="4200"/>
              </a:spcBef>
              <a:defRPr sz="3600" cap="none">
                <a:solidFill>
                  <a:srgbClr val="000000"/>
                </a:solidFill>
                <a:latin typeface="Helvetica Light"/>
                <a:ea typeface="Helvetica Light"/>
                <a:cs typeface="Helvetica Light"/>
                <a:sym typeface="Helvetica Light"/>
              </a:defRPr>
            </a:lvl1pPr>
          </a:lstStyle>
          <a:p>
            <a:pPr defTabSz="295741">
              <a:spcBef>
                <a:spcPts val="2109"/>
              </a:spcBef>
              <a:defRPr sz="2592" b="1">
                <a:latin typeface="Helvetica"/>
                <a:ea typeface="Helvetica"/>
                <a:cs typeface="Helvetica"/>
                <a:sym typeface="Helvetica"/>
              </a:defRPr>
            </a:pPr>
            <a:r>
              <a:rPr lang="es-ES" dirty="0">
                <a:solidFill>
                  <a:schemeClr val="bg1"/>
                </a:solidFill>
              </a:rPr>
              <a:t>Conclusiones prueba </a:t>
            </a:r>
            <a:r>
              <a:rPr lang="es-ES" dirty="0" err="1">
                <a:solidFill>
                  <a:schemeClr val="bg1"/>
                </a:solidFill>
              </a:rPr>
              <a:t>chi</a:t>
            </a:r>
            <a:r>
              <a:rPr lang="es-ES" dirty="0">
                <a:solidFill>
                  <a:schemeClr val="bg1"/>
                </a:solidFill>
              </a:rPr>
              <a:t>-cuadrado</a:t>
            </a:r>
          </a:p>
        </p:txBody>
      </p:sp>
      <p:sp>
        <p:nvSpPr>
          <p:cNvPr id="398" name="Shape 398"/>
          <p:cNvSpPr>
            <a:spLocks noGrp="1"/>
          </p:cNvSpPr>
          <p:nvPr>
            <p:ph idx="1"/>
          </p:nvPr>
        </p:nvSpPr>
        <p:spPr>
          <a:prstGeom prst="rect">
            <a:avLst/>
          </a:prstGeom>
        </p:spPr>
        <p:txBody>
          <a:bodyPr anchor="t">
            <a:normAutofit/>
          </a:bodyPr>
          <a:lstStyle/>
          <a:p>
            <a:pPr marL="225020" indent="-225020" algn="just" defTabSz="295741">
              <a:spcBef>
                <a:spcPts val="2109"/>
              </a:spcBef>
              <a:buFont typeface="Zapf Dingbats"/>
              <a:defRPr sz="2592"/>
            </a:pPr>
            <a:r>
              <a:rPr sz="2400" dirty="0"/>
              <a:t>Solo la variable de </a:t>
            </a:r>
            <a:r>
              <a:rPr sz="2400" i="1" dirty="0" err="1">
                <a:ea typeface="Helvetica"/>
                <a:cs typeface="Helvetica"/>
                <a:sym typeface="Helvetica"/>
              </a:rPr>
              <a:t>duración</a:t>
            </a:r>
            <a:r>
              <a:rPr sz="2400" dirty="0"/>
              <a:t> </a:t>
            </a:r>
            <a:r>
              <a:rPr sz="2400" dirty="0" err="1"/>
              <a:t>presenta</a:t>
            </a:r>
            <a:r>
              <a:rPr sz="2400" dirty="0"/>
              <a:t> </a:t>
            </a:r>
            <a:r>
              <a:rPr sz="2400" dirty="0" err="1"/>
              <a:t>diferencias</a:t>
            </a:r>
            <a:r>
              <a:rPr sz="2400" dirty="0"/>
              <a:t> entre las </a:t>
            </a:r>
            <a:r>
              <a:rPr sz="2400" dirty="0" err="1"/>
              <a:t>categorías</a:t>
            </a:r>
            <a:r>
              <a:rPr sz="2400" dirty="0"/>
              <a:t> de </a:t>
            </a:r>
            <a:r>
              <a:rPr sz="2400" dirty="0" err="1"/>
              <a:t>atenuación</a:t>
            </a:r>
            <a:r>
              <a:rPr sz="2400" dirty="0"/>
              <a:t> </a:t>
            </a:r>
            <a:r>
              <a:rPr sz="2400" dirty="0" err="1"/>
              <a:t>léxicofónica</a:t>
            </a:r>
            <a:r>
              <a:rPr sz="2400" dirty="0"/>
              <a:t> (</a:t>
            </a:r>
            <a:r>
              <a:rPr sz="2400" dirty="0" err="1"/>
              <a:t>más</a:t>
            </a:r>
            <a:r>
              <a:rPr sz="2400" dirty="0"/>
              <a:t> </a:t>
            </a:r>
            <a:r>
              <a:rPr sz="2400" dirty="0" err="1"/>
              <a:t>amplia</a:t>
            </a:r>
            <a:r>
              <a:rPr sz="2400" dirty="0"/>
              <a:t>) y </a:t>
            </a:r>
            <a:r>
              <a:rPr sz="2400" dirty="0" err="1"/>
              <a:t>atenuación</a:t>
            </a:r>
            <a:r>
              <a:rPr sz="2400" dirty="0"/>
              <a:t> </a:t>
            </a:r>
            <a:r>
              <a:rPr sz="2400" dirty="0" err="1"/>
              <a:t>fónica</a:t>
            </a:r>
            <a:r>
              <a:rPr sz="2400" dirty="0"/>
              <a:t> (</a:t>
            </a:r>
            <a:r>
              <a:rPr sz="2400" dirty="0" err="1"/>
              <a:t>más</a:t>
            </a:r>
            <a:r>
              <a:rPr sz="2400" dirty="0"/>
              <a:t> breve).</a:t>
            </a:r>
          </a:p>
          <a:p>
            <a:pPr marL="225020" indent="-225020" algn="just" defTabSz="295741">
              <a:spcBef>
                <a:spcPts val="2109"/>
              </a:spcBef>
              <a:buFont typeface="Zapf Dingbats"/>
              <a:defRPr sz="2592"/>
            </a:pPr>
            <a:r>
              <a:rPr sz="2400" dirty="0"/>
              <a:t>La variable </a:t>
            </a:r>
            <a:r>
              <a:rPr sz="2400" i="1" dirty="0">
                <a:ea typeface="Helvetica"/>
                <a:cs typeface="Helvetica"/>
                <a:sym typeface="Helvetica"/>
              </a:rPr>
              <a:t>F0 media del </a:t>
            </a:r>
            <a:r>
              <a:rPr sz="2400" i="1" dirty="0" err="1">
                <a:ea typeface="Helvetica"/>
                <a:cs typeface="Helvetica"/>
                <a:sym typeface="Helvetica"/>
              </a:rPr>
              <a:t>grupo</a:t>
            </a:r>
            <a:r>
              <a:rPr sz="2400" i="1" dirty="0">
                <a:ea typeface="Helvetica"/>
                <a:cs typeface="Helvetica"/>
                <a:sym typeface="Helvetica"/>
              </a:rPr>
              <a:t> </a:t>
            </a:r>
            <a:r>
              <a:rPr sz="2400" i="1" dirty="0" err="1">
                <a:ea typeface="Helvetica"/>
                <a:cs typeface="Helvetica"/>
                <a:sym typeface="Helvetica"/>
              </a:rPr>
              <a:t>entonativo</a:t>
            </a:r>
            <a:r>
              <a:rPr sz="2400" i="1" dirty="0">
                <a:ea typeface="Helvetica"/>
                <a:cs typeface="Helvetica"/>
                <a:sym typeface="Helvetica"/>
              </a:rPr>
              <a:t>, </a:t>
            </a:r>
            <a:r>
              <a:rPr sz="2400" dirty="0" err="1"/>
              <a:t>en</a:t>
            </a:r>
            <a:r>
              <a:rPr sz="2400" dirty="0"/>
              <a:t> </a:t>
            </a:r>
            <a:r>
              <a:rPr sz="2400" dirty="0" err="1"/>
              <a:t>su</a:t>
            </a:r>
            <a:r>
              <a:rPr sz="2400" dirty="0"/>
              <a:t> </a:t>
            </a:r>
            <a:r>
              <a:rPr sz="2400" dirty="0" err="1"/>
              <a:t>cruce</a:t>
            </a:r>
            <a:r>
              <a:rPr sz="2400" dirty="0"/>
              <a:t> con la variable </a:t>
            </a:r>
            <a:r>
              <a:rPr sz="2400" i="1" dirty="0" err="1">
                <a:ea typeface="Helvetica"/>
                <a:cs typeface="Helvetica"/>
                <a:sym typeface="Helvetica"/>
              </a:rPr>
              <a:t>atenuación</a:t>
            </a:r>
            <a:r>
              <a:rPr sz="2400" i="1" dirty="0">
                <a:ea typeface="Helvetica"/>
                <a:cs typeface="Helvetica"/>
                <a:sym typeface="Helvetica"/>
              </a:rPr>
              <a:t> </a:t>
            </a:r>
            <a:r>
              <a:rPr sz="2400" i="1" dirty="0" err="1">
                <a:ea typeface="Helvetica"/>
                <a:cs typeface="Helvetica"/>
                <a:sym typeface="Helvetica"/>
              </a:rPr>
              <a:t>fónica</a:t>
            </a:r>
            <a:r>
              <a:rPr sz="2400" dirty="0"/>
              <a:t>, </a:t>
            </a:r>
            <a:r>
              <a:rPr sz="2400" dirty="0" err="1"/>
              <a:t>presenta</a:t>
            </a:r>
            <a:r>
              <a:rPr sz="2400" dirty="0"/>
              <a:t> una </a:t>
            </a:r>
            <a:r>
              <a:rPr sz="2400" dirty="0" err="1"/>
              <a:t>distribución</a:t>
            </a:r>
            <a:r>
              <a:rPr sz="2400" dirty="0"/>
              <a:t> categorial </a:t>
            </a:r>
            <a:r>
              <a:rPr sz="2400" dirty="0" err="1"/>
              <a:t>diferenciada</a:t>
            </a:r>
            <a:r>
              <a:rPr sz="2400" dirty="0"/>
              <a:t> con un </a:t>
            </a:r>
            <a:r>
              <a:rPr sz="2400" dirty="0" err="1"/>
              <a:t>nivel</a:t>
            </a:r>
            <a:r>
              <a:rPr sz="2400" dirty="0"/>
              <a:t> de </a:t>
            </a:r>
            <a:r>
              <a:rPr sz="2400" dirty="0" err="1"/>
              <a:t>confianza</a:t>
            </a:r>
            <a:r>
              <a:rPr sz="2400" dirty="0"/>
              <a:t> del 94,6%, con un valor p= 0,54. </a:t>
            </a:r>
          </a:p>
          <a:p>
            <a:pPr marL="675060" lvl="2" indent="-225020" algn="just" defTabSz="295741">
              <a:spcBef>
                <a:spcPts val="2109"/>
              </a:spcBef>
              <a:buSzPct val="45000"/>
              <a:buBlip>
                <a:blip r:embed="rId2"/>
              </a:buBlip>
              <a:defRPr sz="2592"/>
            </a:pPr>
            <a:r>
              <a:rPr sz="2400" dirty="0" err="1"/>
              <a:t>En</a:t>
            </a:r>
            <a:r>
              <a:rPr sz="2400" dirty="0"/>
              <a:t> </a:t>
            </a:r>
            <a:r>
              <a:rPr sz="2400" dirty="0" err="1"/>
              <a:t>esta</a:t>
            </a:r>
            <a:r>
              <a:rPr sz="2400" dirty="0"/>
              <a:t> variable, </a:t>
            </a:r>
            <a:r>
              <a:rPr sz="2400" dirty="0" err="1"/>
              <a:t>tras</a:t>
            </a:r>
            <a:r>
              <a:rPr sz="2400" dirty="0"/>
              <a:t> </a:t>
            </a:r>
            <a:r>
              <a:rPr sz="2400" dirty="0" err="1"/>
              <a:t>observar</a:t>
            </a:r>
            <a:r>
              <a:rPr sz="2400" dirty="0"/>
              <a:t> los </a:t>
            </a:r>
            <a:r>
              <a:rPr sz="2400" dirty="0" err="1"/>
              <a:t>residuos</a:t>
            </a:r>
            <a:r>
              <a:rPr sz="2400" dirty="0"/>
              <a:t> </a:t>
            </a:r>
            <a:r>
              <a:rPr sz="2400" dirty="0" err="1"/>
              <a:t>estandarizados</a:t>
            </a:r>
            <a:r>
              <a:rPr sz="2400" dirty="0"/>
              <a:t> </a:t>
            </a:r>
            <a:r>
              <a:rPr sz="2400" dirty="0" err="1"/>
              <a:t>corregidos</a:t>
            </a:r>
            <a:r>
              <a:rPr sz="2400" dirty="0"/>
              <a:t>, la </a:t>
            </a:r>
            <a:r>
              <a:rPr sz="2400" dirty="0" err="1"/>
              <a:t>atenuación</a:t>
            </a:r>
            <a:r>
              <a:rPr sz="2400" dirty="0"/>
              <a:t> </a:t>
            </a:r>
            <a:r>
              <a:rPr sz="2400" dirty="0" err="1"/>
              <a:t>fónica</a:t>
            </a:r>
            <a:r>
              <a:rPr sz="2400" dirty="0"/>
              <a:t> </a:t>
            </a:r>
            <a:r>
              <a:rPr sz="2400" dirty="0" err="1"/>
              <a:t>suele</a:t>
            </a:r>
            <a:r>
              <a:rPr sz="2400" dirty="0"/>
              <a:t> </a:t>
            </a:r>
            <a:r>
              <a:rPr sz="2400" dirty="0" err="1"/>
              <a:t>vincularse</a:t>
            </a:r>
            <a:r>
              <a:rPr sz="2400" dirty="0"/>
              <a:t> </a:t>
            </a:r>
            <a:r>
              <a:rPr sz="2400" dirty="0" err="1"/>
              <a:t>más</a:t>
            </a:r>
            <a:r>
              <a:rPr sz="2400" dirty="0"/>
              <a:t> de lo </a:t>
            </a:r>
            <a:r>
              <a:rPr sz="2400" dirty="0" err="1"/>
              <a:t>esperado</a:t>
            </a:r>
            <a:r>
              <a:rPr sz="2400" dirty="0"/>
              <a:t> con </a:t>
            </a:r>
            <a:r>
              <a:rPr sz="2400" dirty="0" err="1"/>
              <a:t>ausencia</a:t>
            </a:r>
            <a:r>
              <a:rPr sz="2400" dirty="0"/>
              <a:t> de </a:t>
            </a:r>
            <a:r>
              <a:rPr sz="2400" dirty="0" err="1"/>
              <a:t>variación</a:t>
            </a:r>
            <a:r>
              <a:rPr sz="2400" dirty="0"/>
              <a:t> </a:t>
            </a:r>
            <a:r>
              <a:rPr sz="2400" dirty="0" err="1"/>
              <a:t>frecuencial</a:t>
            </a:r>
            <a:r>
              <a:rPr sz="2400" dirty="0"/>
              <a:t> (</a:t>
            </a:r>
            <a:r>
              <a:rPr sz="2400" dirty="0" err="1"/>
              <a:t>residuo</a:t>
            </a:r>
            <a:r>
              <a:rPr sz="2400" dirty="0"/>
              <a:t> 2,2), </a:t>
            </a:r>
            <a:r>
              <a:rPr sz="2400" dirty="0" err="1"/>
              <a:t>mientras</a:t>
            </a:r>
            <a:r>
              <a:rPr sz="2400" dirty="0"/>
              <a:t> que la </a:t>
            </a:r>
            <a:r>
              <a:rPr sz="2400" dirty="0" err="1"/>
              <a:t>atenuación</a:t>
            </a:r>
            <a:r>
              <a:rPr sz="2400" dirty="0"/>
              <a:t> </a:t>
            </a:r>
            <a:r>
              <a:rPr sz="2400" dirty="0" err="1"/>
              <a:t>léxicofónica</a:t>
            </a:r>
            <a:r>
              <a:rPr sz="2400" dirty="0"/>
              <a:t> se </a:t>
            </a:r>
            <a:r>
              <a:rPr sz="2400" dirty="0" err="1"/>
              <a:t>asocia</a:t>
            </a:r>
            <a:r>
              <a:rPr sz="2400" dirty="0"/>
              <a:t> </a:t>
            </a:r>
            <a:r>
              <a:rPr sz="2400" dirty="0" err="1"/>
              <a:t>más</a:t>
            </a:r>
            <a:r>
              <a:rPr sz="2400" dirty="0"/>
              <a:t> con </a:t>
            </a:r>
            <a:r>
              <a:rPr sz="2400" dirty="0" err="1"/>
              <a:t>descenso</a:t>
            </a:r>
            <a:r>
              <a:rPr sz="2400" dirty="0"/>
              <a:t> de la </a:t>
            </a:r>
            <a:r>
              <a:rPr sz="2400" dirty="0" err="1"/>
              <a:t>frecuencia</a:t>
            </a:r>
            <a:r>
              <a:rPr sz="2400" dirty="0"/>
              <a:t> (</a:t>
            </a:r>
            <a:r>
              <a:rPr sz="2400" dirty="0" err="1"/>
              <a:t>residuo</a:t>
            </a:r>
            <a:r>
              <a:rPr sz="2400" dirty="0"/>
              <a:t> 2,4).</a:t>
            </a:r>
          </a:p>
        </p:txBody>
      </p:sp>
      <p:sp>
        <p:nvSpPr>
          <p:cNvPr id="2" name="Marcador de número de diapositiva 1">
            <a:extLst>
              <a:ext uri="{FF2B5EF4-FFF2-40B4-BE49-F238E27FC236}">
                <a16:creationId xmlns:a16="http://schemas.microsoft.com/office/drawing/2014/main" id="{1E5362AB-F54D-3E49-AB97-40D59863969C}"/>
              </a:ext>
            </a:extLst>
          </p:cNvPr>
          <p:cNvSpPr>
            <a:spLocks noGrp="1"/>
          </p:cNvSpPr>
          <p:nvPr>
            <p:ph type="sldNum" sz="quarter" idx="12"/>
          </p:nvPr>
        </p:nvSpPr>
        <p:spPr/>
        <p:txBody>
          <a:bodyPr/>
          <a:lstStyle/>
          <a:p>
            <a:fld id="{06B2DB42-5270-C344-A934-DE1A6772A6D0}" type="slidenum">
              <a:rPr lang="es-ES" smtClean="0"/>
              <a:t>51</a:t>
            </a:fld>
            <a:endParaRPr lang="es-E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90CA6D-188B-6D4E-8C05-121E8C9BCC2A}"/>
              </a:ext>
            </a:extLst>
          </p:cNvPr>
          <p:cNvSpPr>
            <a:spLocks noGrp="1"/>
          </p:cNvSpPr>
          <p:nvPr>
            <p:ph type="title"/>
          </p:nvPr>
        </p:nvSpPr>
        <p:spPr/>
        <p:txBody>
          <a:bodyPr/>
          <a:lstStyle/>
          <a:p>
            <a:endParaRPr lang="es-ES"/>
          </a:p>
        </p:txBody>
      </p:sp>
      <p:graphicFrame>
        <p:nvGraphicFramePr>
          <p:cNvPr id="5" name="Marcador de contenido 4">
            <a:extLst>
              <a:ext uri="{FF2B5EF4-FFF2-40B4-BE49-F238E27FC236}">
                <a16:creationId xmlns:a16="http://schemas.microsoft.com/office/drawing/2014/main" id="{9DEAB09E-21CC-2F4F-A6EF-7504AD2E36A5}"/>
              </a:ext>
            </a:extLst>
          </p:cNvPr>
          <p:cNvGraphicFramePr>
            <a:graphicFrameLocks noGrp="1"/>
          </p:cNvGraphicFramePr>
          <p:nvPr>
            <p:ph idx="1"/>
            <p:extLst>
              <p:ext uri="{D42A27DB-BD31-4B8C-83A1-F6EECF244321}">
                <p14:modId xmlns:p14="http://schemas.microsoft.com/office/powerpoint/2010/main" val="1730935821"/>
              </p:ext>
            </p:extLst>
          </p:nvPr>
        </p:nvGraphicFramePr>
        <p:xfrm>
          <a:off x="1843088" y="1731367"/>
          <a:ext cx="9372598" cy="4904383"/>
        </p:xfrm>
        <a:graphic>
          <a:graphicData uri="http://schemas.openxmlformats.org/drawingml/2006/table">
            <a:tbl>
              <a:tblPr>
                <a:tableStyleId>{5C22544A-7EE6-4342-B048-85BDC9FD1C3A}</a:tableStyleId>
              </a:tblPr>
              <a:tblGrid>
                <a:gridCol w="1944270">
                  <a:extLst>
                    <a:ext uri="{9D8B030D-6E8A-4147-A177-3AD203B41FA5}">
                      <a16:colId xmlns:a16="http://schemas.microsoft.com/office/drawing/2014/main" val="977641008"/>
                    </a:ext>
                  </a:extLst>
                </a:gridCol>
                <a:gridCol w="693136">
                  <a:extLst>
                    <a:ext uri="{9D8B030D-6E8A-4147-A177-3AD203B41FA5}">
                      <a16:colId xmlns:a16="http://schemas.microsoft.com/office/drawing/2014/main" val="2752250432"/>
                    </a:ext>
                  </a:extLst>
                </a:gridCol>
                <a:gridCol w="954930">
                  <a:extLst>
                    <a:ext uri="{9D8B030D-6E8A-4147-A177-3AD203B41FA5}">
                      <a16:colId xmlns:a16="http://schemas.microsoft.com/office/drawing/2014/main" val="786184040"/>
                    </a:ext>
                  </a:extLst>
                </a:gridCol>
                <a:gridCol w="4250132">
                  <a:extLst>
                    <a:ext uri="{9D8B030D-6E8A-4147-A177-3AD203B41FA5}">
                      <a16:colId xmlns:a16="http://schemas.microsoft.com/office/drawing/2014/main" val="456384375"/>
                    </a:ext>
                  </a:extLst>
                </a:gridCol>
                <a:gridCol w="1530130">
                  <a:extLst>
                    <a:ext uri="{9D8B030D-6E8A-4147-A177-3AD203B41FA5}">
                      <a16:colId xmlns:a16="http://schemas.microsoft.com/office/drawing/2014/main" val="108741998"/>
                    </a:ext>
                  </a:extLst>
                </a:gridCol>
              </a:tblGrid>
              <a:tr h="0">
                <a:tc>
                  <a:txBody>
                    <a:bodyPr/>
                    <a:lstStyle/>
                    <a:p>
                      <a:pPr algn="just" fontAlgn="ctr"/>
                      <a:r>
                        <a:rPr lang="es-ES_tradnl" sz="2000" b="1" u="none" strike="noStrike" dirty="0">
                          <a:effectLst/>
                          <a:latin typeface="Eurostile" panose="020B0504020202050204" pitchFamily="34" charset="77"/>
                        </a:rPr>
                        <a:t>Función</a:t>
                      </a:r>
                      <a:endParaRPr lang="es-ES_tradnl" sz="2000" b="1" i="0" u="none" strike="noStrike" dirty="0">
                        <a:solidFill>
                          <a:srgbClr val="000000"/>
                        </a:solidFill>
                        <a:effectLst/>
                        <a:latin typeface="Eurostile" panose="020B0504020202050204" pitchFamily="34" charset="77"/>
                      </a:endParaRPr>
                    </a:p>
                  </a:txBody>
                  <a:tcPr marL="9525" marR="9525" marT="9525" marB="0" anchor="ctr"/>
                </a:tc>
                <a:tc>
                  <a:txBody>
                    <a:bodyPr/>
                    <a:lstStyle/>
                    <a:p>
                      <a:pPr algn="just" fontAlgn="ctr"/>
                      <a:r>
                        <a:rPr lang="es-ES_tradnl" sz="2000" u="none" strike="noStrike">
                          <a:effectLst/>
                          <a:latin typeface="Eurostile" panose="020B0504020202050204" pitchFamily="34" charset="77"/>
                        </a:rPr>
                        <a:t> </a:t>
                      </a:r>
                      <a:endParaRPr lang="es-ES_tradnl" sz="2000" b="1" i="0" u="none" strike="noStrike">
                        <a:solidFill>
                          <a:srgbClr val="000000"/>
                        </a:solidFill>
                        <a:effectLst/>
                        <a:latin typeface="Eurostile" panose="020B0504020202050204" pitchFamily="34" charset="77"/>
                      </a:endParaRPr>
                    </a:p>
                  </a:txBody>
                  <a:tcPr marL="9525" marR="9525" marT="9525" marB="0" anchor="ctr"/>
                </a:tc>
                <a:tc rowSpan="15">
                  <a:txBody>
                    <a:bodyPr/>
                    <a:lstStyle/>
                    <a:p>
                      <a:pPr algn="just" fontAlgn="ctr"/>
                      <a:endParaRPr lang="es-ES_tradnl" sz="2000" b="1" i="0" u="none" strike="noStrike" dirty="0">
                        <a:solidFill>
                          <a:srgbClr val="000000"/>
                        </a:solidFill>
                        <a:effectLst/>
                        <a:latin typeface="Eurostile" panose="020B0504020202050204" pitchFamily="34" charset="77"/>
                      </a:endParaRPr>
                    </a:p>
                  </a:txBody>
                  <a:tcPr marL="9525" marR="9525" marT="9525" marB="0" anchor="ctr">
                    <a:solidFill>
                      <a:srgbClr val="002B51">
                        <a:alpha val="61176"/>
                      </a:srgbClr>
                    </a:solidFill>
                  </a:tcPr>
                </a:tc>
                <a:tc>
                  <a:txBody>
                    <a:bodyPr/>
                    <a:lstStyle/>
                    <a:p>
                      <a:pPr algn="just" fontAlgn="ctr"/>
                      <a:r>
                        <a:rPr lang="es-ES_tradnl" sz="2000" b="1" u="none" strike="noStrike" dirty="0">
                          <a:effectLst/>
                          <a:latin typeface="Eurostile" panose="020B0504020202050204" pitchFamily="34" charset="77"/>
                        </a:rPr>
                        <a:t>Tonema</a:t>
                      </a:r>
                      <a:endParaRPr lang="es-ES_tradnl" sz="2000" b="1" i="0" u="none" strike="noStrike" dirty="0">
                        <a:solidFill>
                          <a:srgbClr val="000000"/>
                        </a:solidFill>
                        <a:effectLst/>
                        <a:latin typeface="Eurostile" panose="020B0504020202050204" pitchFamily="34" charset="77"/>
                      </a:endParaRPr>
                    </a:p>
                  </a:txBody>
                  <a:tcPr marL="9525" marR="9525" marT="9525" marB="0" anchor="ctr"/>
                </a:tc>
                <a:tc>
                  <a:txBody>
                    <a:bodyPr/>
                    <a:lstStyle/>
                    <a:p>
                      <a:pPr algn="just" fontAlgn="ctr"/>
                      <a:r>
                        <a:rPr lang="es-ES_tradnl" sz="2000" u="none" strike="noStrike">
                          <a:effectLst/>
                          <a:latin typeface="Eurostile" panose="020B0504020202050204" pitchFamily="34" charset="77"/>
                        </a:rPr>
                        <a:t> </a:t>
                      </a:r>
                      <a:endParaRPr lang="es-ES_tradnl" sz="2000" b="0" i="0" u="none" strike="noStrike">
                        <a:solidFill>
                          <a:srgbClr val="000000"/>
                        </a:solidFill>
                        <a:effectLst/>
                        <a:latin typeface="Eurostile" panose="020B0504020202050204" pitchFamily="34" charset="77"/>
                      </a:endParaRPr>
                    </a:p>
                  </a:txBody>
                  <a:tcPr marL="9525" marR="9525" marT="9525" marB="0" anchor="ctr"/>
                </a:tc>
                <a:extLst>
                  <a:ext uri="{0D108BD9-81ED-4DB2-BD59-A6C34878D82A}">
                    <a16:rowId xmlns:a16="http://schemas.microsoft.com/office/drawing/2014/main" val="3002066258"/>
                  </a:ext>
                </a:extLst>
              </a:tr>
              <a:tr h="276296">
                <a:tc>
                  <a:txBody>
                    <a:bodyPr/>
                    <a:lstStyle/>
                    <a:p>
                      <a:pPr algn="just" fontAlgn="ctr"/>
                      <a:r>
                        <a:rPr lang="es-ES_tradnl" sz="2000" u="none" strike="noStrike" dirty="0">
                          <a:effectLst/>
                          <a:latin typeface="Eurostile" panose="020B0504020202050204" pitchFamily="34" charset="77"/>
                        </a:rPr>
                        <a:t>Función 0</a:t>
                      </a:r>
                      <a:endParaRPr lang="es-ES_tradnl" sz="2000" b="0" i="0" u="none" strike="noStrike" dirty="0">
                        <a:solidFill>
                          <a:srgbClr val="000000"/>
                        </a:solidFill>
                        <a:effectLst/>
                        <a:latin typeface="Eurostile" panose="020B0504020202050204" pitchFamily="34" charset="77"/>
                      </a:endParaRPr>
                    </a:p>
                  </a:txBody>
                  <a:tcPr marL="9525" marR="9525" marT="9525" marB="0" anchor="ctr">
                    <a:solidFill>
                      <a:schemeClr val="bg1"/>
                    </a:solidFill>
                  </a:tcPr>
                </a:tc>
                <a:tc>
                  <a:txBody>
                    <a:bodyPr/>
                    <a:lstStyle/>
                    <a:p>
                      <a:pPr algn="just" fontAlgn="ctr"/>
                      <a:r>
                        <a:rPr lang="es-ES_tradnl" sz="2000" u="none" strike="noStrike">
                          <a:effectLst/>
                          <a:latin typeface="Eurostile" panose="020B0504020202050204" pitchFamily="34" charset="77"/>
                        </a:rPr>
                        <a:t>3</a:t>
                      </a:r>
                      <a:endParaRPr lang="es-ES_tradnl" sz="2000" b="0" i="0" u="none" strike="noStrike">
                        <a:solidFill>
                          <a:srgbClr val="000000"/>
                        </a:solidFill>
                        <a:effectLst/>
                        <a:latin typeface="Eurostile" panose="020B0504020202050204" pitchFamily="34" charset="77"/>
                      </a:endParaRPr>
                    </a:p>
                  </a:txBody>
                  <a:tcPr marL="9525" marR="9525" marT="9525" marB="0" anchor="ctr">
                    <a:solidFill>
                      <a:schemeClr val="bg1"/>
                    </a:solidFill>
                  </a:tcPr>
                </a:tc>
                <a:tc vMerge="1">
                  <a:txBody>
                    <a:bodyPr/>
                    <a:lstStyle/>
                    <a:p>
                      <a:pPr algn="just" fontAlgn="ctr"/>
                      <a:endParaRPr lang="es-ES_tradnl" sz="2000" b="0" i="0" u="none" strike="noStrike" dirty="0">
                        <a:solidFill>
                          <a:srgbClr val="000000"/>
                        </a:solidFill>
                        <a:effectLst/>
                        <a:latin typeface="Eurostile" panose="020B0504020202050204" pitchFamily="34" charset="77"/>
                      </a:endParaRPr>
                    </a:p>
                  </a:txBody>
                  <a:tcPr marL="9525" marR="9525" marT="9525" marB="0" anchor="ctr"/>
                </a:tc>
                <a:tc>
                  <a:txBody>
                    <a:bodyPr/>
                    <a:lstStyle/>
                    <a:p>
                      <a:pPr algn="just" fontAlgn="ctr"/>
                      <a:r>
                        <a:rPr lang="es-ES_tradnl" sz="2000" u="none" strike="noStrike" dirty="0">
                          <a:effectLst/>
                          <a:latin typeface="Eurostile" panose="020B0504020202050204" pitchFamily="34" charset="77"/>
                        </a:rPr>
                        <a:t>Sin influencia</a:t>
                      </a:r>
                      <a:endParaRPr lang="es-ES_tradnl" sz="2000" b="0" i="0" u="none" strike="noStrike" dirty="0">
                        <a:solidFill>
                          <a:srgbClr val="000000"/>
                        </a:solidFill>
                        <a:effectLst/>
                        <a:latin typeface="Eurostile" panose="020B0504020202050204" pitchFamily="34" charset="77"/>
                      </a:endParaRPr>
                    </a:p>
                  </a:txBody>
                  <a:tcPr marL="9525" marR="9525" marT="9525" marB="0" anchor="ctr">
                    <a:solidFill>
                      <a:schemeClr val="bg1"/>
                    </a:solidFill>
                  </a:tcPr>
                </a:tc>
                <a:tc>
                  <a:txBody>
                    <a:bodyPr/>
                    <a:lstStyle/>
                    <a:p>
                      <a:pPr algn="just" fontAlgn="ctr"/>
                      <a:r>
                        <a:rPr lang="es-ES_tradnl" sz="2000" u="none" strike="noStrike">
                          <a:effectLst/>
                          <a:latin typeface="Eurostile" panose="020B0504020202050204" pitchFamily="34" charset="77"/>
                        </a:rPr>
                        <a:t>40</a:t>
                      </a:r>
                      <a:endParaRPr lang="es-ES_tradnl" sz="2000" b="0" i="0" u="none" strike="noStrike">
                        <a:solidFill>
                          <a:srgbClr val="000000"/>
                        </a:solidFill>
                        <a:effectLst/>
                        <a:latin typeface="Eurostile" panose="020B0504020202050204" pitchFamily="34" charset="77"/>
                      </a:endParaRPr>
                    </a:p>
                  </a:txBody>
                  <a:tcPr marL="9525" marR="9525" marT="9525" marB="0" anchor="ctr">
                    <a:solidFill>
                      <a:schemeClr val="bg1"/>
                    </a:solidFill>
                  </a:tcPr>
                </a:tc>
                <a:extLst>
                  <a:ext uri="{0D108BD9-81ED-4DB2-BD59-A6C34878D82A}">
                    <a16:rowId xmlns:a16="http://schemas.microsoft.com/office/drawing/2014/main" val="1062329885"/>
                  </a:ext>
                </a:extLst>
              </a:tr>
              <a:tr h="276296">
                <a:tc>
                  <a:txBody>
                    <a:bodyPr/>
                    <a:lstStyle/>
                    <a:p>
                      <a:pPr algn="just" fontAlgn="ctr"/>
                      <a:r>
                        <a:rPr lang="es-ES_tradnl" sz="2000" u="none" strike="noStrike" dirty="0">
                          <a:effectLst/>
                          <a:latin typeface="Eurostile" panose="020B0504020202050204" pitchFamily="34" charset="77"/>
                        </a:rPr>
                        <a:t>Función 1</a:t>
                      </a:r>
                      <a:endParaRPr lang="es-ES_tradnl" sz="2000" b="0" i="0" u="none" strike="noStrike" dirty="0">
                        <a:solidFill>
                          <a:srgbClr val="000000"/>
                        </a:solidFill>
                        <a:effectLst/>
                        <a:latin typeface="Eurostile" panose="020B0504020202050204" pitchFamily="34" charset="77"/>
                      </a:endParaRPr>
                    </a:p>
                  </a:txBody>
                  <a:tcPr marL="9525" marR="9525" marT="9525" marB="0" anchor="ctr">
                    <a:solidFill>
                      <a:schemeClr val="bg1"/>
                    </a:solidFill>
                  </a:tcPr>
                </a:tc>
                <a:tc>
                  <a:txBody>
                    <a:bodyPr/>
                    <a:lstStyle/>
                    <a:p>
                      <a:pPr algn="just" fontAlgn="ctr"/>
                      <a:r>
                        <a:rPr lang="es-ES_tradnl" sz="2000" u="none" strike="noStrike" dirty="0">
                          <a:effectLst/>
                          <a:latin typeface="Eurostile" panose="020B0504020202050204" pitchFamily="34" charset="77"/>
                        </a:rPr>
                        <a:t>16</a:t>
                      </a:r>
                      <a:endParaRPr lang="es-ES_tradnl" sz="2000" b="0" i="0" u="none" strike="noStrike" dirty="0">
                        <a:solidFill>
                          <a:srgbClr val="000000"/>
                        </a:solidFill>
                        <a:effectLst/>
                        <a:latin typeface="Eurostile" panose="020B0504020202050204" pitchFamily="34" charset="77"/>
                      </a:endParaRPr>
                    </a:p>
                  </a:txBody>
                  <a:tcPr marL="9525" marR="9525" marT="9525" marB="0" anchor="ctr">
                    <a:solidFill>
                      <a:schemeClr val="bg1"/>
                    </a:solidFill>
                  </a:tcPr>
                </a:tc>
                <a:tc vMerge="1">
                  <a:txBody>
                    <a:bodyPr/>
                    <a:lstStyle/>
                    <a:p>
                      <a:pPr algn="just" fontAlgn="ctr"/>
                      <a:endParaRPr lang="es-ES_tradnl" sz="2000" b="0" i="0" u="none" strike="noStrike">
                        <a:solidFill>
                          <a:srgbClr val="000000"/>
                        </a:solidFill>
                        <a:effectLst/>
                        <a:latin typeface="Eurostile" panose="020B0504020202050204" pitchFamily="34" charset="77"/>
                      </a:endParaRPr>
                    </a:p>
                  </a:txBody>
                  <a:tcPr marL="9525" marR="9525" marT="9525" marB="0" anchor="ctr"/>
                </a:tc>
                <a:tc>
                  <a:txBody>
                    <a:bodyPr/>
                    <a:lstStyle/>
                    <a:p>
                      <a:pPr algn="just" fontAlgn="ctr"/>
                      <a:r>
                        <a:rPr lang="es-ES_tradnl" sz="2000" u="none" strike="noStrike" dirty="0">
                          <a:effectLst/>
                          <a:latin typeface="Eurostile" panose="020B0504020202050204" pitchFamily="34" charset="77"/>
                        </a:rPr>
                        <a:t>Tonema ascendente</a:t>
                      </a:r>
                      <a:endParaRPr lang="es-ES_tradnl" sz="2000" b="0" i="0" u="none" strike="noStrike" dirty="0">
                        <a:solidFill>
                          <a:srgbClr val="000000"/>
                        </a:solidFill>
                        <a:effectLst/>
                        <a:latin typeface="Eurostile" panose="020B0504020202050204" pitchFamily="34" charset="77"/>
                      </a:endParaRPr>
                    </a:p>
                  </a:txBody>
                  <a:tcPr marL="9525" marR="9525" marT="9525" marB="0" anchor="ctr">
                    <a:solidFill>
                      <a:schemeClr val="bg1"/>
                    </a:solidFill>
                  </a:tcPr>
                </a:tc>
                <a:tc>
                  <a:txBody>
                    <a:bodyPr/>
                    <a:lstStyle/>
                    <a:p>
                      <a:pPr algn="just" fontAlgn="ctr"/>
                      <a:r>
                        <a:rPr lang="es-ES_tradnl" sz="2000" u="none" strike="noStrike">
                          <a:effectLst/>
                          <a:latin typeface="Eurostile" panose="020B0504020202050204" pitchFamily="34" charset="77"/>
                        </a:rPr>
                        <a:t>20</a:t>
                      </a:r>
                      <a:endParaRPr lang="es-ES_tradnl" sz="2000" b="0" i="0" u="none" strike="noStrike">
                        <a:solidFill>
                          <a:srgbClr val="000000"/>
                        </a:solidFill>
                        <a:effectLst/>
                        <a:latin typeface="Eurostile" panose="020B0504020202050204" pitchFamily="34" charset="77"/>
                      </a:endParaRPr>
                    </a:p>
                  </a:txBody>
                  <a:tcPr marL="9525" marR="9525" marT="9525" marB="0" anchor="ctr">
                    <a:solidFill>
                      <a:schemeClr val="bg1"/>
                    </a:solidFill>
                  </a:tcPr>
                </a:tc>
                <a:extLst>
                  <a:ext uri="{0D108BD9-81ED-4DB2-BD59-A6C34878D82A}">
                    <a16:rowId xmlns:a16="http://schemas.microsoft.com/office/drawing/2014/main" val="1251941944"/>
                  </a:ext>
                </a:extLst>
              </a:tr>
              <a:tr h="276296">
                <a:tc>
                  <a:txBody>
                    <a:bodyPr/>
                    <a:lstStyle/>
                    <a:p>
                      <a:pPr algn="just" fontAlgn="ctr"/>
                      <a:r>
                        <a:rPr lang="es-ES_tradnl" sz="2000" u="none" strike="noStrike" dirty="0">
                          <a:effectLst/>
                          <a:latin typeface="Eurostile" panose="020B0504020202050204" pitchFamily="34" charset="77"/>
                        </a:rPr>
                        <a:t>Función 2</a:t>
                      </a:r>
                      <a:endParaRPr lang="es-ES_tradnl" sz="2000" b="0" i="0" u="none" strike="noStrike" dirty="0">
                        <a:solidFill>
                          <a:srgbClr val="000000"/>
                        </a:solidFill>
                        <a:effectLst/>
                        <a:latin typeface="Eurostile" panose="020B0504020202050204" pitchFamily="34" charset="77"/>
                      </a:endParaRPr>
                    </a:p>
                  </a:txBody>
                  <a:tcPr marL="9525" marR="9525" marT="9525" marB="0" anchor="ctr">
                    <a:solidFill>
                      <a:schemeClr val="bg1"/>
                    </a:solidFill>
                  </a:tcPr>
                </a:tc>
                <a:tc>
                  <a:txBody>
                    <a:bodyPr/>
                    <a:lstStyle/>
                    <a:p>
                      <a:pPr algn="just" fontAlgn="ctr"/>
                      <a:r>
                        <a:rPr lang="es-ES_tradnl" sz="2000" u="none" strike="noStrike" dirty="0">
                          <a:effectLst/>
                          <a:latin typeface="Eurostile" panose="020B0504020202050204" pitchFamily="34" charset="77"/>
                        </a:rPr>
                        <a:t>75</a:t>
                      </a:r>
                      <a:endParaRPr lang="es-ES_tradnl" sz="2000" b="0" i="0" u="none" strike="noStrike" dirty="0">
                        <a:solidFill>
                          <a:srgbClr val="000000"/>
                        </a:solidFill>
                        <a:effectLst/>
                        <a:latin typeface="Eurostile" panose="020B0504020202050204" pitchFamily="34" charset="77"/>
                      </a:endParaRPr>
                    </a:p>
                  </a:txBody>
                  <a:tcPr marL="9525" marR="9525" marT="9525" marB="0" anchor="ctr">
                    <a:solidFill>
                      <a:schemeClr val="bg1"/>
                    </a:solidFill>
                  </a:tcPr>
                </a:tc>
                <a:tc vMerge="1">
                  <a:txBody>
                    <a:bodyPr/>
                    <a:lstStyle/>
                    <a:p>
                      <a:pPr algn="just" fontAlgn="ctr"/>
                      <a:endParaRPr lang="es-ES_tradnl" sz="2000" b="0" i="0" u="none" strike="noStrike" dirty="0">
                        <a:solidFill>
                          <a:srgbClr val="000000"/>
                        </a:solidFill>
                        <a:effectLst/>
                        <a:latin typeface="Eurostile" panose="020B0504020202050204" pitchFamily="34" charset="77"/>
                      </a:endParaRPr>
                    </a:p>
                  </a:txBody>
                  <a:tcPr marL="9525" marR="9525" marT="9525" marB="0" anchor="ctr"/>
                </a:tc>
                <a:tc>
                  <a:txBody>
                    <a:bodyPr/>
                    <a:lstStyle/>
                    <a:p>
                      <a:pPr algn="just" fontAlgn="ctr"/>
                      <a:r>
                        <a:rPr lang="es-ES_tradnl" sz="2000" u="none" strike="noStrike" dirty="0">
                          <a:effectLst/>
                          <a:latin typeface="Eurostile" panose="020B0504020202050204" pitchFamily="34" charset="77"/>
                        </a:rPr>
                        <a:t>Tonema descendente</a:t>
                      </a:r>
                      <a:endParaRPr lang="es-ES_tradnl" sz="2000" b="0" i="0" u="none" strike="noStrike" dirty="0">
                        <a:solidFill>
                          <a:srgbClr val="000000"/>
                        </a:solidFill>
                        <a:effectLst/>
                        <a:latin typeface="Eurostile" panose="020B0504020202050204" pitchFamily="34" charset="77"/>
                      </a:endParaRPr>
                    </a:p>
                  </a:txBody>
                  <a:tcPr marL="9525" marR="9525" marT="9525" marB="0" anchor="ctr">
                    <a:solidFill>
                      <a:schemeClr val="bg1"/>
                    </a:solidFill>
                  </a:tcPr>
                </a:tc>
                <a:tc>
                  <a:txBody>
                    <a:bodyPr/>
                    <a:lstStyle/>
                    <a:p>
                      <a:pPr algn="just" fontAlgn="ctr"/>
                      <a:r>
                        <a:rPr lang="es-ES_tradnl" sz="2000" u="none" strike="noStrike">
                          <a:effectLst/>
                          <a:latin typeface="Eurostile" panose="020B0504020202050204" pitchFamily="34" charset="77"/>
                        </a:rPr>
                        <a:t>3</a:t>
                      </a:r>
                      <a:endParaRPr lang="es-ES_tradnl" sz="2000" b="0" i="0" u="none" strike="noStrike">
                        <a:solidFill>
                          <a:srgbClr val="000000"/>
                        </a:solidFill>
                        <a:effectLst/>
                        <a:latin typeface="Eurostile" panose="020B0504020202050204" pitchFamily="34" charset="77"/>
                      </a:endParaRPr>
                    </a:p>
                  </a:txBody>
                  <a:tcPr marL="9525" marR="9525" marT="9525" marB="0" anchor="ctr">
                    <a:solidFill>
                      <a:schemeClr val="bg1"/>
                    </a:solidFill>
                  </a:tcPr>
                </a:tc>
                <a:extLst>
                  <a:ext uri="{0D108BD9-81ED-4DB2-BD59-A6C34878D82A}">
                    <a16:rowId xmlns:a16="http://schemas.microsoft.com/office/drawing/2014/main" val="3386423199"/>
                  </a:ext>
                </a:extLst>
              </a:tr>
              <a:tr h="276296">
                <a:tc>
                  <a:txBody>
                    <a:bodyPr/>
                    <a:lstStyle/>
                    <a:p>
                      <a:pPr algn="just" fontAlgn="ctr"/>
                      <a:r>
                        <a:rPr lang="es-ES_tradnl" sz="2000" u="none" strike="noStrike">
                          <a:effectLst/>
                          <a:latin typeface="Eurostile" panose="020B0504020202050204" pitchFamily="34" charset="77"/>
                        </a:rPr>
                        <a:t>Función 3</a:t>
                      </a:r>
                      <a:endParaRPr lang="es-ES_tradnl" sz="2000" b="0" i="0" u="none" strike="noStrike">
                        <a:solidFill>
                          <a:srgbClr val="000000"/>
                        </a:solidFill>
                        <a:effectLst/>
                        <a:latin typeface="Eurostile" panose="020B0504020202050204" pitchFamily="34" charset="77"/>
                      </a:endParaRPr>
                    </a:p>
                  </a:txBody>
                  <a:tcPr marL="9525" marR="9525" marT="9525" marB="0" anchor="ctr">
                    <a:solidFill>
                      <a:schemeClr val="bg1"/>
                    </a:solidFill>
                  </a:tcPr>
                </a:tc>
                <a:tc>
                  <a:txBody>
                    <a:bodyPr/>
                    <a:lstStyle/>
                    <a:p>
                      <a:pPr algn="just" fontAlgn="ctr"/>
                      <a:r>
                        <a:rPr lang="es-ES_tradnl" sz="2000" u="none" strike="noStrike" dirty="0">
                          <a:effectLst/>
                          <a:latin typeface="Eurostile" panose="020B0504020202050204" pitchFamily="34" charset="77"/>
                        </a:rPr>
                        <a:t>6</a:t>
                      </a:r>
                      <a:endParaRPr lang="es-ES_tradnl" sz="2000" b="0" i="0" u="none" strike="noStrike" dirty="0">
                        <a:solidFill>
                          <a:srgbClr val="000000"/>
                        </a:solidFill>
                        <a:effectLst/>
                        <a:latin typeface="Eurostile" panose="020B0504020202050204" pitchFamily="34" charset="77"/>
                      </a:endParaRPr>
                    </a:p>
                  </a:txBody>
                  <a:tcPr marL="9525" marR="9525" marT="9525" marB="0" anchor="ctr">
                    <a:solidFill>
                      <a:schemeClr val="bg1"/>
                    </a:solidFill>
                  </a:tcPr>
                </a:tc>
                <a:tc vMerge="1">
                  <a:txBody>
                    <a:bodyPr/>
                    <a:lstStyle/>
                    <a:p>
                      <a:pPr algn="just" fontAlgn="ctr"/>
                      <a:endParaRPr lang="es-ES_tradnl" sz="2000" b="0" i="0" u="none" strike="noStrike">
                        <a:solidFill>
                          <a:srgbClr val="000000"/>
                        </a:solidFill>
                        <a:effectLst/>
                        <a:latin typeface="Eurostile" panose="020B0504020202050204" pitchFamily="34" charset="77"/>
                      </a:endParaRPr>
                    </a:p>
                  </a:txBody>
                  <a:tcPr marL="9525" marR="9525" marT="9525" marB="0" anchor="ctr"/>
                </a:tc>
                <a:tc>
                  <a:txBody>
                    <a:bodyPr/>
                    <a:lstStyle/>
                    <a:p>
                      <a:pPr algn="just" fontAlgn="ctr"/>
                      <a:r>
                        <a:rPr lang="es-ES_tradnl" sz="2000" u="none" strike="noStrike" dirty="0">
                          <a:effectLst/>
                          <a:latin typeface="Eurostile" panose="020B0504020202050204" pitchFamily="34" charset="77"/>
                        </a:rPr>
                        <a:t>Tonema suspendido</a:t>
                      </a:r>
                      <a:endParaRPr lang="es-ES_tradnl" sz="2000" b="0" i="0" u="none" strike="noStrike" dirty="0">
                        <a:solidFill>
                          <a:srgbClr val="000000"/>
                        </a:solidFill>
                        <a:effectLst/>
                        <a:latin typeface="Eurostile" panose="020B0504020202050204" pitchFamily="34" charset="77"/>
                      </a:endParaRPr>
                    </a:p>
                  </a:txBody>
                  <a:tcPr marL="9525" marR="9525" marT="9525" marB="0" anchor="ctr">
                    <a:solidFill>
                      <a:schemeClr val="bg1"/>
                    </a:solidFill>
                  </a:tcPr>
                </a:tc>
                <a:tc>
                  <a:txBody>
                    <a:bodyPr/>
                    <a:lstStyle/>
                    <a:p>
                      <a:pPr algn="just" fontAlgn="ctr"/>
                      <a:r>
                        <a:rPr lang="es-ES_tradnl" sz="2000" u="none" strike="noStrike" dirty="0">
                          <a:effectLst/>
                          <a:latin typeface="Eurostile" panose="020B0504020202050204" pitchFamily="34" charset="77"/>
                        </a:rPr>
                        <a:t>8</a:t>
                      </a:r>
                      <a:endParaRPr lang="es-ES_tradnl" sz="2000" b="0" i="0" u="none" strike="noStrike" dirty="0">
                        <a:solidFill>
                          <a:srgbClr val="000000"/>
                        </a:solidFill>
                        <a:effectLst/>
                        <a:latin typeface="Eurostile" panose="020B0504020202050204" pitchFamily="34" charset="77"/>
                      </a:endParaRPr>
                    </a:p>
                  </a:txBody>
                  <a:tcPr marL="9525" marR="9525" marT="9525" marB="0" anchor="ctr">
                    <a:solidFill>
                      <a:schemeClr val="bg1"/>
                    </a:solidFill>
                  </a:tcPr>
                </a:tc>
                <a:extLst>
                  <a:ext uri="{0D108BD9-81ED-4DB2-BD59-A6C34878D82A}">
                    <a16:rowId xmlns:a16="http://schemas.microsoft.com/office/drawing/2014/main" val="848478241"/>
                  </a:ext>
                </a:extLst>
              </a:tr>
              <a:tr h="276296">
                <a:tc>
                  <a:txBody>
                    <a:bodyPr/>
                    <a:lstStyle/>
                    <a:p>
                      <a:pPr algn="just" fontAlgn="ctr"/>
                      <a:r>
                        <a:rPr lang="es-ES_tradnl" sz="2000" b="1" u="none" strike="noStrike" dirty="0">
                          <a:effectLst/>
                          <a:latin typeface="Eurostile" panose="020B0504020202050204" pitchFamily="34" charset="77"/>
                        </a:rPr>
                        <a:t>Intensidad</a:t>
                      </a:r>
                      <a:endParaRPr lang="es-ES_tradnl" sz="2000" b="1" i="0" u="none" strike="noStrike" dirty="0">
                        <a:solidFill>
                          <a:srgbClr val="000000"/>
                        </a:solidFill>
                        <a:effectLst/>
                        <a:latin typeface="Eurostile" panose="020B0504020202050204" pitchFamily="34" charset="77"/>
                      </a:endParaRPr>
                    </a:p>
                  </a:txBody>
                  <a:tcPr marL="9525" marR="9525" marT="9525" marB="0" anchor="ctr"/>
                </a:tc>
                <a:tc>
                  <a:txBody>
                    <a:bodyPr/>
                    <a:lstStyle/>
                    <a:p>
                      <a:pPr algn="just" fontAlgn="ctr"/>
                      <a:r>
                        <a:rPr lang="es-ES_tradnl" sz="2000" u="none" strike="noStrike">
                          <a:effectLst/>
                          <a:latin typeface="Eurostile" panose="020B0504020202050204" pitchFamily="34" charset="77"/>
                        </a:rPr>
                        <a:t> </a:t>
                      </a:r>
                      <a:endParaRPr lang="es-ES_tradnl" sz="2000" b="0" i="0" u="none" strike="noStrike">
                        <a:solidFill>
                          <a:srgbClr val="000000"/>
                        </a:solidFill>
                        <a:effectLst/>
                        <a:latin typeface="Eurostile" panose="020B0504020202050204" pitchFamily="34" charset="77"/>
                      </a:endParaRPr>
                    </a:p>
                  </a:txBody>
                  <a:tcPr marL="9525" marR="9525" marT="9525" marB="0" anchor="ctr"/>
                </a:tc>
                <a:tc vMerge="1">
                  <a:txBody>
                    <a:bodyPr/>
                    <a:lstStyle/>
                    <a:p>
                      <a:pPr algn="just" fontAlgn="ctr"/>
                      <a:endParaRPr lang="es-ES_tradnl" sz="2000" b="0" i="0" u="none" strike="noStrike" dirty="0">
                        <a:solidFill>
                          <a:srgbClr val="000000"/>
                        </a:solidFill>
                        <a:effectLst/>
                        <a:latin typeface="Eurostile" panose="020B0504020202050204" pitchFamily="34" charset="77"/>
                      </a:endParaRPr>
                    </a:p>
                  </a:txBody>
                  <a:tcPr marL="9525" marR="9525" marT="9525" marB="0" anchor="ctr"/>
                </a:tc>
                <a:tc>
                  <a:txBody>
                    <a:bodyPr/>
                    <a:lstStyle/>
                    <a:p>
                      <a:pPr algn="just" fontAlgn="ctr"/>
                      <a:r>
                        <a:rPr lang="es-ES_tradnl" sz="2000" u="none" strike="noStrike">
                          <a:effectLst/>
                          <a:latin typeface="Eurostile" panose="020B0504020202050204" pitchFamily="34" charset="77"/>
                        </a:rPr>
                        <a:t>Tonema circunflejo</a:t>
                      </a:r>
                      <a:endParaRPr lang="es-ES_tradnl" sz="2000" b="0" i="0" u="none" strike="noStrike">
                        <a:solidFill>
                          <a:srgbClr val="000000"/>
                        </a:solidFill>
                        <a:effectLst/>
                        <a:latin typeface="Eurostile" panose="020B0504020202050204" pitchFamily="34" charset="77"/>
                      </a:endParaRPr>
                    </a:p>
                  </a:txBody>
                  <a:tcPr marL="9525" marR="9525" marT="9525" marB="0" anchor="ctr">
                    <a:solidFill>
                      <a:schemeClr val="bg1"/>
                    </a:solidFill>
                  </a:tcPr>
                </a:tc>
                <a:tc>
                  <a:txBody>
                    <a:bodyPr/>
                    <a:lstStyle/>
                    <a:p>
                      <a:pPr algn="just" fontAlgn="ctr"/>
                      <a:r>
                        <a:rPr lang="es-ES_tradnl" sz="2000" u="none" strike="noStrike" dirty="0">
                          <a:effectLst/>
                          <a:latin typeface="Eurostile" panose="020B0504020202050204" pitchFamily="34" charset="77"/>
                        </a:rPr>
                        <a:t>29</a:t>
                      </a:r>
                      <a:endParaRPr lang="es-ES_tradnl" sz="2000" b="0" i="0" u="none" strike="noStrike" dirty="0">
                        <a:solidFill>
                          <a:srgbClr val="000000"/>
                        </a:solidFill>
                        <a:effectLst/>
                        <a:latin typeface="Eurostile" panose="020B0504020202050204" pitchFamily="34" charset="77"/>
                      </a:endParaRPr>
                    </a:p>
                  </a:txBody>
                  <a:tcPr marL="9525" marR="9525" marT="9525" marB="0" anchor="ctr">
                    <a:solidFill>
                      <a:schemeClr val="bg1"/>
                    </a:solidFill>
                  </a:tcPr>
                </a:tc>
                <a:extLst>
                  <a:ext uri="{0D108BD9-81ED-4DB2-BD59-A6C34878D82A}">
                    <a16:rowId xmlns:a16="http://schemas.microsoft.com/office/drawing/2014/main" val="1409064867"/>
                  </a:ext>
                </a:extLst>
              </a:tr>
              <a:tr h="503833">
                <a:tc>
                  <a:txBody>
                    <a:bodyPr/>
                    <a:lstStyle/>
                    <a:p>
                      <a:pPr algn="just" fontAlgn="ctr"/>
                      <a:r>
                        <a:rPr lang="es-ES_tradnl" sz="2000" u="none" strike="noStrike" dirty="0">
                          <a:effectLst/>
                          <a:latin typeface="Eurostile" panose="020B0504020202050204" pitchFamily="34" charset="77"/>
                        </a:rPr>
                        <a:t>Sin influencia</a:t>
                      </a:r>
                      <a:endParaRPr lang="es-ES_tradnl" sz="2000" b="0" i="0" u="none" strike="noStrike" dirty="0">
                        <a:solidFill>
                          <a:srgbClr val="000000"/>
                        </a:solidFill>
                        <a:effectLst/>
                        <a:latin typeface="Eurostile" panose="020B0504020202050204" pitchFamily="34" charset="77"/>
                      </a:endParaRPr>
                    </a:p>
                  </a:txBody>
                  <a:tcPr marL="9525" marR="9525" marT="9525" marB="0" anchor="ctr">
                    <a:solidFill>
                      <a:schemeClr val="bg1"/>
                    </a:solidFill>
                  </a:tcPr>
                </a:tc>
                <a:tc>
                  <a:txBody>
                    <a:bodyPr/>
                    <a:lstStyle/>
                    <a:p>
                      <a:pPr algn="just" fontAlgn="ctr"/>
                      <a:r>
                        <a:rPr lang="es-ES_tradnl" sz="2000" u="none" strike="noStrike">
                          <a:effectLst/>
                          <a:latin typeface="Eurostile" panose="020B0504020202050204" pitchFamily="34" charset="77"/>
                        </a:rPr>
                        <a:t>32</a:t>
                      </a:r>
                      <a:endParaRPr lang="es-ES_tradnl" sz="2000" b="0" i="0" u="none" strike="noStrike">
                        <a:solidFill>
                          <a:srgbClr val="000000"/>
                        </a:solidFill>
                        <a:effectLst/>
                        <a:latin typeface="Eurostile" panose="020B0504020202050204" pitchFamily="34" charset="77"/>
                      </a:endParaRPr>
                    </a:p>
                  </a:txBody>
                  <a:tcPr marL="9525" marR="9525" marT="9525" marB="0" anchor="ctr">
                    <a:solidFill>
                      <a:schemeClr val="bg1"/>
                    </a:solidFill>
                  </a:tcPr>
                </a:tc>
                <a:tc vMerge="1">
                  <a:txBody>
                    <a:bodyPr/>
                    <a:lstStyle/>
                    <a:p>
                      <a:pPr algn="just" fontAlgn="ctr"/>
                      <a:endParaRPr lang="es-ES_tradnl" sz="2000" b="1" i="0" u="none" strike="noStrike" dirty="0">
                        <a:solidFill>
                          <a:srgbClr val="000000"/>
                        </a:solidFill>
                        <a:effectLst/>
                        <a:latin typeface="Eurostile" panose="020B0504020202050204" pitchFamily="34" charset="77"/>
                      </a:endParaRPr>
                    </a:p>
                  </a:txBody>
                  <a:tcPr marL="9525" marR="9525" marT="9525" marB="0" anchor="ctr"/>
                </a:tc>
                <a:tc>
                  <a:txBody>
                    <a:bodyPr/>
                    <a:lstStyle/>
                    <a:p>
                      <a:pPr algn="just" fontAlgn="ctr"/>
                      <a:r>
                        <a:rPr lang="es-ES_tradnl" sz="2000" b="1" u="none" strike="noStrike" dirty="0">
                          <a:effectLst/>
                          <a:latin typeface="Eurostile" panose="020B0504020202050204" pitchFamily="34" charset="77"/>
                        </a:rPr>
                        <a:t>Tono/Frecuencia fundamental</a:t>
                      </a:r>
                      <a:endParaRPr lang="es-ES_tradnl" sz="2000" b="1" i="0" u="none" strike="noStrike" dirty="0">
                        <a:solidFill>
                          <a:srgbClr val="000000"/>
                        </a:solidFill>
                        <a:effectLst/>
                        <a:latin typeface="Eurostile" panose="020B0504020202050204" pitchFamily="34" charset="77"/>
                      </a:endParaRPr>
                    </a:p>
                  </a:txBody>
                  <a:tcPr marL="9525" marR="9525" marT="9525" marB="0" anchor="ctr"/>
                </a:tc>
                <a:tc>
                  <a:txBody>
                    <a:bodyPr/>
                    <a:lstStyle/>
                    <a:p>
                      <a:pPr algn="just" fontAlgn="ctr"/>
                      <a:r>
                        <a:rPr lang="es-ES_tradnl" sz="2000" u="none" strike="noStrike">
                          <a:effectLst/>
                          <a:latin typeface="Eurostile" panose="020B0504020202050204" pitchFamily="34" charset="77"/>
                        </a:rPr>
                        <a:t> </a:t>
                      </a:r>
                      <a:endParaRPr lang="es-ES_tradnl" sz="2000" b="0" i="0" u="none" strike="noStrike">
                        <a:solidFill>
                          <a:srgbClr val="000000"/>
                        </a:solidFill>
                        <a:effectLst/>
                        <a:latin typeface="Eurostile" panose="020B0504020202050204" pitchFamily="34" charset="77"/>
                      </a:endParaRPr>
                    </a:p>
                  </a:txBody>
                  <a:tcPr marL="9525" marR="9525" marT="9525" marB="0" anchor="ctr"/>
                </a:tc>
                <a:extLst>
                  <a:ext uri="{0D108BD9-81ED-4DB2-BD59-A6C34878D82A}">
                    <a16:rowId xmlns:a16="http://schemas.microsoft.com/office/drawing/2014/main" val="1670988547"/>
                  </a:ext>
                </a:extLst>
              </a:tr>
              <a:tr h="276296">
                <a:tc>
                  <a:txBody>
                    <a:bodyPr/>
                    <a:lstStyle/>
                    <a:p>
                      <a:pPr algn="just" fontAlgn="ctr"/>
                      <a:r>
                        <a:rPr lang="es-ES_tradnl" sz="2000" u="none" strike="noStrike" dirty="0">
                          <a:effectLst/>
                          <a:latin typeface="Eurostile" panose="020B0504020202050204" pitchFamily="34" charset="77"/>
                        </a:rPr>
                        <a:t>Intensidad alta</a:t>
                      </a:r>
                      <a:endParaRPr lang="es-ES_tradnl" sz="2000" b="0" i="0" u="none" strike="noStrike" dirty="0">
                        <a:solidFill>
                          <a:srgbClr val="000000"/>
                        </a:solidFill>
                        <a:effectLst/>
                        <a:latin typeface="Eurostile" panose="020B0504020202050204" pitchFamily="34" charset="77"/>
                      </a:endParaRPr>
                    </a:p>
                  </a:txBody>
                  <a:tcPr marL="9525" marR="9525" marT="9525" marB="0" anchor="ctr">
                    <a:solidFill>
                      <a:schemeClr val="bg1"/>
                    </a:solidFill>
                  </a:tcPr>
                </a:tc>
                <a:tc>
                  <a:txBody>
                    <a:bodyPr/>
                    <a:lstStyle/>
                    <a:p>
                      <a:pPr algn="just" fontAlgn="ctr"/>
                      <a:r>
                        <a:rPr lang="es-ES_tradnl" sz="2000" u="none" strike="noStrike">
                          <a:effectLst/>
                          <a:latin typeface="Eurostile" panose="020B0504020202050204" pitchFamily="34" charset="77"/>
                        </a:rPr>
                        <a:t>17</a:t>
                      </a:r>
                      <a:endParaRPr lang="es-ES_tradnl" sz="2000" b="0" i="0" u="none" strike="noStrike">
                        <a:solidFill>
                          <a:srgbClr val="000000"/>
                        </a:solidFill>
                        <a:effectLst/>
                        <a:latin typeface="Eurostile" panose="020B0504020202050204" pitchFamily="34" charset="77"/>
                      </a:endParaRPr>
                    </a:p>
                  </a:txBody>
                  <a:tcPr marL="9525" marR="9525" marT="9525" marB="0" anchor="ctr">
                    <a:solidFill>
                      <a:schemeClr val="bg1"/>
                    </a:solidFill>
                  </a:tcPr>
                </a:tc>
                <a:tc vMerge="1">
                  <a:txBody>
                    <a:bodyPr/>
                    <a:lstStyle/>
                    <a:p>
                      <a:pPr algn="just" fontAlgn="ctr"/>
                      <a:endParaRPr lang="es-ES_tradnl" sz="2000" b="0" i="0" u="none" strike="noStrike" dirty="0">
                        <a:solidFill>
                          <a:srgbClr val="000000"/>
                        </a:solidFill>
                        <a:effectLst/>
                        <a:latin typeface="Eurostile" panose="020B0504020202050204" pitchFamily="34" charset="77"/>
                      </a:endParaRPr>
                    </a:p>
                  </a:txBody>
                  <a:tcPr marL="9525" marR="9525" marT="9525" marB="0" anchor="ctr"/>
                </a:tc>
                <a:tc>
                  <a:txBody>
                    <a:bodyPr/>
                    <a:lstStyle/>
                    <a:p>
                      <a:pPr algn="just" fontAlgn="ctr"/>
                      <a:r>
                        <a:rPr lang="es-ES_tradnl" sz="2000" u="none" strike="noStrike" dirty="0">
                          <a:effectLst/>
                          <a:latin typeface="Eurostile" panose="020B0504020202050204" pitchFamily="34" charset="77"/>
                        </a:rPr>
                        <a:t>Sin influencia</a:t>
                      </a:r>
                      <a:endParaRPr lang="es-ES_tradnl" sz="2000" b="0" i="0" u="none" strike="noStrike" dirty="0">
                        <a:solidFill>
                          <a:srgbClr val="000000"/>
                        </a:solidFill>
                        <a:effectLst/>
                        <a:latin typeface="Eurostile" panose="020B0504020202050204" pitchFamily="34" charset="77"/>
                      </a:endParaRPr>
                    </a:p>
                  </a:txBody>
                  <a:tcPr marL="9525" marR="9525" marT="9525" marB="0" anchor="ctr">
                    <a:solidFill>
                      <a:schemeClr val="bg1"/>
                    </a:solidFill>
                  </a:tcPr>
                </a:tc>
                <a:tc>
                  <a:txBody>
                    <a:bodyPr/>
                    <a:lstStyle/>
                    <a:p>
                      <a:pPr algn="just" fontAlgn="ctr"/>
                      <a:r>
                        <a:rPr lang="es-ES_tradnl" sz="2000" u="none" strike="noStrike">
                          <a:effectLst/>
                          <a:latin typeface="Eurostile" panose="020B0504020202050204" pitchFamily="34" charset="77"/>
                        </a:rPr>
                        <a:t>32</a:t>
                      </a:r>
                      <a:endParaRPr lang="es-ES_tradnl" sz="2000" b="0" i="0" u="none" strike="noStrike">
                        <a:solidFill>
                          <a:srgbClr val="000000"/>
                        </a:solidFill>
                        <a:effectLst/>
                        <a:latin typeface="Eurostile" panose="020B0504020202050204" pitchFamily="34" charset="77"/>
                      </a:endParaRPr>
                    </a:p>
                  </a:txBody>
                  <a:tcPr marL="9525" marR="9525" marT="9525" marB="0" anchor="ctr">
                    <a:solidFill>
                      <a:schemeClr val="bg1"/>
                    </a:solidFill>
                  </a:tcPr>
                </a:tc>
                <a:extLst>
                  <a:ext uri="{0D108BD9-81ED-4DB2-BD59-A6C34878D82A}">
                    <a16:rowId xmlns:a16="http://schemas.microsoft.com/office/drawing/2014/main" val="1254635903"/>
                  </a:ext>
                </a:extLst>
              </a:tr>
              <a:tr h="276296">
                <a:tc>
                  <a:txBody>
                    <a:bodyPr/>
                    <a:lstStyle/>
                    <a:p>
                      <a:pPr algn="just" fontAlgn="ctr"/>
                      <a:r>
                        <a:rPr lang="es-ES_tradnl" sz="2000" u="none" strike="noStrike" dirty="0">
                          <a:effectLst/>
                          <a:latin typeface="Eurostile" panose="020B0504020202050204" pitchFamily="34" charset="77"/>
                        </a:rPr>
                        <a:t>Intensidad baja</a:t>
                      </a:r>
                      <a:endParaRPr lang="es-ES_tradnl" sz="2000" b="0" i="0" u="none" strike="noStrike" dirty="0">
                        <a:solidFill>
                          <a:srgbClr val="000000"/>
                        </a:solidFill>
                        <a:effectLst/>
                        <a:latin typeface="Eurostile" panose="020B0504020202050204" pitchFamily="34" charset="77"/>
                      </a:endParaRPr>
                    </a:p>
                  </a:txBody>
                  <a:tcPr marL="9525" marR="9525" marT="9525" marB="0" anchor="ctr">
                    <a:solidFill>
                      <a:schemeClr val="bg1"/>
                    </a:solidFill>
                  </a:tcPr>
                </a:tc>
                <a:tc>
                  <a:txBody>
                    <a:bodyPr/>
                    <a:lstStyle/>
                    <a:p>
                      <a:pPr algn="just" fontAlgn="ctr"/>
                      <a:r>
                        <a:rPr lang="es-ES_tradnl" sz="2000" u="none" strike="noStrike" dirty="0">
                          <a:effectLst/>
                          <a:latin typeface="Eurostile" panose="020B0504020202050204" pitchFamily="34" charset="77"/>
                        </a:rPr>
                        <a:t>51</a:t>
                      </a:r>
                      <a:endParaRPr lang="es-ES_tradnl" sz="2000" b="0" i="0" u="none" strike="noStrike" dirty="0">
                        <a:solidFill>
                          <a:srgbClr val="000000"/>
                        </a:solidFill>
                        <a:effectLst/>
                        <a:latin typeface="Eurostile" panose="020B0504020202050204" pitchFamily="34" charset="77"/>
                      </a:endParaRPr>
                    </a:p>
                  </a:txBody>
                  <a:tcPr marL="9525" marR="9525" marT="9525" marB="0" anchor="ctr">
                    <a:solidFill>
                      <a:schemeClr val="bg1"/>
                    </a:solidFill>
                  </a:tcPr>
                </a:tc>
                <a:tc vMerge="1">
                  <a:txBody>
                    <a:bodyPr/>
                    <a:lstStyle/>
                    <a:p>
                      <a:pPr algn="just" fontAlgn="ctr"/>
                      <a:endParaRPr lang="es-ES_tradnl" sz="2000" b="0" i="0" u="none" strike="noStrike" dirty="0">
                        <a:solidFill>
                          <a:srgbClr val="000000"/>
                        </a:solidFill>
                        <a:effectLst/>
                        <a:latin typeface="Eurostile" panose="020B0504020202050204" pitchFamily="34" charset="77"/>
                      </a:endParaRPr>
                    </a:p>
                  </a:txBody>
                  <a:tcPr marL="9525" marR="9525" marT="9525" marB="0" anchor="ctr"/>
                </a:tc>
                <a:tc>
                  <a:txBody>
                    <a:bodyPr/>
                    <a:lstStyle/>
                    <a:p>
                      <a:pPr algn="just" fontAlgn="ctr"/>
                      <a:r>
                        <a:rPr lang="es-ES_tradnl" sz="2000" u="none" strike="noStrike" dirty="0">
                          <a:effectLst/>
                          <a:latin typeface="Eurostile" panose="020B0504020202050204" pitchFamily="34" charset="77"/>
                        </a:rPr>
                        <a:t>Tono/frecuencia alta</a:t>
                      </a:r>
                      <a:endParaRPr lang="es-ES_tradnl" sz="2000" b="0" i="0" u="none" strike="noStrike" dirty="0">
                        <a:solidFill>
                          <a:srgbClr val="000000"/>
                        </a:solidFill>
                        <a:effectLst/>
                        <a:latin typeface="Eurostile" panose="020B0504020202050204" pitchFamily="34" charset="77"/>
                      </a:endParaRPr>
                    </a:p>
                  </a:txBody>
                  <a:tcPr marL="9525" marR="9525" marT="9525" marB="0" anchor="ctr">
                    <a:solidFill>
                      <a:schemeClr val="bg1"/>
                    </a:solidFill>
                  </a:tcPr>
                </a:tc>
                <a:tc>
                  <a:txBody>
                    <a:bodyPr/>
                    <a:lstStyle/>
                    <a:p>
                      <a:pPr algn="just" fontAlgn="ctr"/>
                      <a:r>
                        <a:rPr lang="es-ES_tradnl" sz="2000" u="none" strike="noStrike" dirty="0">
                          <a:effectLst/>
                          <a:latin typeface="Eurostile" panose="020B0504020202050204" pitchFamily="34" charset="77"/>
                        </a:rPr>
                        <a:t>15</a:t>
                      </a:r>
                      <a:endParaRPr lang="es-ES_tradnl" sz="2000" b="0" i="0" u="none" strike="noStrike" dirty="0">
                        <a:solidFill>
                          <a:srgbClr val="000000"/>
                        </a:solidFill>
                        <a:effectLst/>
                        <a:latin typeface="Eurostile" panose="020B0504020202050204" pitchFamily="34" charset="77"/>
                      </a:endParaRPr>
                    </a:p>
                  </a:txBody>
                  <a:tcPr marL="9525" marR="9525" marT="9525" marB="0" anchor="ctr">
                    <a:solidFill>
                      <a:schemeClr val="bg1"/>
                    </a:solidFill>
                  </a:tcPr>
                </a:tc>
                <a:extLst>
                  <a:ext uri="{0D108BD9-81ED-4DB2-BD59-A6C34878D82A}">
                    <a16:rowId xmlns:a16="http://schemas.microsoft.com/office/drawing/2014/main" val="3629424080"/>
                  </a:ext>
                </a:extLst>
              </a:tr>
              <a:tr h="276296">
                <a:tc>
                  <a:txBody>
                    <a:bodyPr/>
                    <a:lstStyle/>
                    <a:p>
                      <a:pPr algn="just" fontAlgn="ctr"/>
                      <a:r>
                        <a:rPr lang="es-ES_tradnl" sz="2000" b="1" u="none" strike="noStrike" dirty="0">
                          <a:effectLst/>
                          <a:latin typeface="Eurostile" panose="020B0504020202050204" pitchFamily="34" charset="77"/>
                        </a:rPr>
                        <a:t>Modulación</a:t>
                      </a:r>
                      <a:endParaRPr lang="es-ES_tradnl" sz="2000" b="1" i="0" u="none" strike="noStrike" dirty="0">
                        <a:solidFill>
                          <a:srgbClr val="000000"/>
                        </a:solidFill>
                        <a:effectLst/>
                        <a:latin typeface="Eurostile" panose="020B0504020202050204" pitchFamily="34" charset="77"/>
                      </a:endParaRPr>
                    </a:p>
                  </a:txBody>
                  <a:tcPr marL="9525" marR="9525" marT="9525" marB="0" anchor="ctr"/>
                </a:tc>
                <a:tc>
                  <a:txBody>
                    <a:bodyPr/>
                    <a:lstStyle/>
                    <a:p>
                      <a:pPr algn="just" fontAlgn="ctr"/>
                      <a:r>
                        <a:rPr lang="es-ES_tradnl" sz="2000" u="none" strike="noStrike">
                          <a:effectLst/>
                          <a:latin typeface="Eurostile" panose="020B0504020202050204" pitchFamily="34" charset="77"/>
                        </a:rPr>
                        <a:t> </a:t>
                      </a:r>
                      <a:endParaRPr lang="es-ES_tradnl" sz="2000" b="0" i="0" u="none" strike="noStrike">
                        <a:solidFill>
                          <a:srgbClr val="000000"/>
                        </a:solidFill>
                        <a:effectLst/>
                        <a:latin typeface="Eurostile" panose="020B0504020202050204" pitchFamily="34" charset="77"/>
                      </a:endParaRPr>
                    </a:p>
                  </a:txBody>
                  <a:tcPr marL="9525" marR="9525" marT="9525" marB="0" anchor="ctr"/>
                </a:tc>
                <a:tc vMerge="1">
                  <a:txBody>
                    <a:bodyPr/>
                    <a:lstStyle/>
                    <a:p>
                      <a:pPr algn="just" fontAlgn="ctr"/>
                      <a:endParaRPr lang="es-ES_tradnl" sz="2000" b="0" i="0" u="none" strike="noStrike" dirty="0">
                        <a:solidFill>
                          <a:srgbClr val="000000"/>
                        </a:solidFill>
                        <a:effectLst/>
                        <a:latin typeface="Eurostile" panose="020B0504020202050204" pitchFamily="34" charset="77"/>
                      </a:endParaRPr>
                    </a:p>
                  </a:txBody>
                  <a:tcPr marL="9525" marR="9525" marT="9525" marB="0" anchor="ctr"/>
                </a:tc>
                <a:tc>
                  <a:txBody>
                    <a:bodyPr/>
                    <a:lstStyle/>
                    <a:p>
                      <a:pPr algn="just" fontAlgn="ctr"/>
                      <a:r>
                        <a:rPr lang="es-ES_tradnl" sz="2000" u="none" strike="noStrike">
                          <a:effectLst/>
                          <a:latin typeface="Eurostile" panose="020B0504020202050204" pitchFamily="34" charset="77"/>
                        </a:rPr>
                        <a:t>Frecuencia/frecuencia baja</a:t>
                      </a:r>
                      <a:endParaRPr lang="es-ES_tradnl" sz="2000" b="0" i="0" u="none" strike="noStrike">
                        <a:solidFill>
                          <a:srgbClr val="000000"/>
                        </a:solidFill>
                        <a:effectLst/>
                        <a:latin typeface="Eurostile" panose="020B0504020202050204" pitchFamily="34" charset="77"/>
                      </a:endParaRPr>
                    </a:p>
                  </a:txBody>
                  <a:tcPr marL="9525" marR="9525" marT="9525" marB="0" anchor="ctr">
                    <a:solidFill>
                      <a:schemeClr val="bg1"/>
                    </a:solidFill>
                  </a:tcPr>
                </a:tc>
                <a:tc>
                  <a:txBody>
                    <a:bodyPr/>
                    <a:lstStyle/>
                    <a:p>
                      <a:pPr algn="just" fontAlgn="ctr"/>
                      <a:r>
                        <a:rPr lang="es-ES_tradnl" sz="2000" u="none" strike="noStrike" dirty="0">
                          <a:effectLst/>
                          <a:latin typeface="Eurostile" panose="020B0504020202050204" pitchFamily="34" charset="77"/>
                        </a:rPr>
                        <a:t>50</a:t>
                      </a:r>
                      <a:endParaRPr lang="es-ES_tradnl" sz="2000" b="0" i="0" u="none" strike="noStrike" dirty="0">
                        <a:solidFill>
                          <a:srgbClr val="000000"/>
                        </a:solidFill>
                        <a:effectLst/>
                        <a:latin typeface="Eurostile" panose="020B0504020202050204" pitchFamily="34" charset="77"/>
                      </a:endParaRPr>
                    </a:p>
                  </a:txBody>
                  <a:tcPr marL="9525" marR="9525" marT="9525" marB="0" anchor="ctr">
                    <a:solidFill>
                      <a:schemeClr val="bg1"/>
                    </a:solidFill>
                  </a:tcPr>
                </a:tc>
                <a:extLst>
                  <a:ext uri="{0D108BD9-81ED-4DB2-BD59-A6C34878D82A}">
                    <a16:rowId xmlns:a16="http://schemas.microsoft.com/office/drawing/2014/main" val="1959160211"/>
                  </a:ext>
                </a:extLst>
              </a:tr>
              <a:tr h="276296">
                <a:tc>
                  <a:txBody>
                    <a:bodyPr/>
                    <a:lstStyle/>
                    <a:p>
                      <a:pPr algn="just" fontAlgn="ctr"/>
                      <a:r>
                        <a:rPr lang="es-ES_tradnl" sz="2000" u="none" strike="noStrike" dirty="0">
                          <a:effectLst/>
                          <a:latin typeface="Eurostile" panose="020B0504020202050204" pitchFamily="34" charset="77"/>
                        </a:rPr>
                        <a:t>Sin modulación</a:t>
                      </a:r>
                      <a:endParaRPr lang="es-ES_tradnl" sz="2000" b="0" i="0" u="none" strike="noStrike" dirty="0">
                        <a:solidFill>
                          <a:srgbClr val="000000"/>
                        </a:solidFill>
                        <a:effectLst/>
                        <a:latin typeface="Eurostile" panose="020B0504020202050204" pitchFamily="34" charset="77"/>
                      </a:endParaRPr>
                    </a:p>
                  </a:txBody>
                  <a:tcPr marL="9525" marR="9525" marT="9525" marB="0" anchor="ctr">
                    <a:solidFill>
                      <a:schemeClr val="bg1"/>
                    </a:solidFill>
                  </a:tcPr>
                </a:tc>
                <a:tc>
                  <a:txBody>
                    <a:bodyPr/>
                    <a:lstStyle/>
                    <a:p>
                      <a:pPr algn="just" fontAlgn="ctr"/>
                      <a:r>
                        <a:rPr lang="es-ES_tradnl" sz="2000" u="none" strike="noStrike">
                          <a:effectLst/>
                          <a:latin typeface="Eurostile" panose="020B0504020202050204" pitchFamily="34" charset="77"/>
                        </a:rPr>
                        <a:t>50</a:t>
                      </a:r>
                      <a:endParaRPr lang="es-ES_tradnl" sz="2000" b="0" i="0" u="none" strike="noStrike">
                        <a:solidFill>
                          <a:srgbClr val="000000"/>
                        </a:solidFill>
                        <a:effectLst/>
                        <a:latin typeface="Eurostile" panose="020B0504020202050204" pitchFamily="34" charset="77"/>
                      </a:endParaRPr>
                    </a:p>
                  </a:txBody>
                  <a:tcPr marL="9525" marR="9525" marT="9525" marB="0" anchor="ctr">
                    <a:solidFill>
                      <a:schemeClr val="bg1"/>
                    </a:solidFill>
                  </a:tcPr>
                </a:tc>
                <a:tc vMerge="1">
                  <a:txBody>
                    <a:bodyPr/>
                    <a:lstStyle/>
                    <a:p>
                      <a:pPr algn="just" fontAlgn="ctr"/>
                      <a:endParaRPr lang="es-ES_tradnl" sz="2000" b="1" i="0" u="none" strike="noStrike" dirty="0">
                        <a:solidFill>
                          <a:srgbClr val="000000"/>
                        </a:solidFill>
                        <a:effectLst/>
                        <a:latin typeface="Eurostile" panose="020B0504020202050204" pitchFamily="34" charset="77"/>
                      </a:endParaRPr>
                    </a:p>
                  </a:txBody>
                  <a:tcPr marL="9525" marR="9525" marT="9525" marB="0" anchor="ctr"/>
                </a:tc>
                <a:tc rowSpan="5" gridSpan="2">
                  <a:txBody>
                    <a:bodyPr/>
                    <a:lstStyle/>
                    <a:p>
                      <a:pPr algn="just" fontAlgn="ctr"/>
                      <a:endParaRPr lang="es-ES_tradnl" sz="2000" b="0" i="0" u="none" strike="noStrike" dirty="0">
                        <a:solidFill>
                          <a:srgbClr val="000000"/>
                        </a:solidFill>
                        <a:effectLst/>
                        <a:latin typeface="Eurostile" panose="020B0504020202050204" pitchFamily="34" charset="77"/>
                      </a:endParaRPr>
                    </a:p>
                  </a:txBody>
                  <a:tcPr marL="9525" marR="9525" marT="9525" marB="0" anchor="ctr">
                    <a:solidFill>
                      <a:schemeClr val="bg1"/>
                    </a:solidFill>
                  </a:tcPr>
                </a:tc>
                <a:tc rowSpan="5" hMerge="1">
                  <a:txBody>
                    <a:bodyPr/>
                    <a:lstStyle/>
                    <a:p>
                      <a:pPr algn="just" fontAlgn="ctr"/>
                      <a:r>
                        <a:rPr lang="es-ES_tradnl" sz="2000" u="none" strike="noStrike">
                          <a:effectLst/>
                          <a:latin typeface="Eurostile" panose="020B0504020202050204" pitchFamily="34" charset="77"/>
                        </a:rPr>
                        <a:t> </a:t>
                      </a:r>
                      <a:endParaRPr lang="es-ES_tradnl" sz="2000" b="0" i="0" u="none" strike="noStrike">
                        <a:solidFill>
                          <a:srgbClr val="000000"/>
                        </a:solidFill>
                        <a:effectLst/>
                        <a:latin typeface="Eurostile" panose="020B0504020202050204" pitchFamily="34" charset="77"/>
                      </a:endParaRPr>
                    </a:p>
                  </a:txBody>
                  <a:tcPr marL="9525" marR="9525" marT="9525" marB="0" anchor="ctr"/>
                </a:tc>
                <a:extLst>
                  <a:ext uri="{0D108BD9-81ED-4DB2-BD59-A6C34878D82A}">
                    <a16:rowId xmlns:a16="http://schemas.microsoft.com/office/drawing/2014/main" val="3213696792"/>
                  </a:ext>
                </a:extLst>
              </a:tr>
              <a:tr h="276296">
                <a:tc>
                  <a:txBody>
                    <a:bodyPr/>
                    <a:lstStyle/>
                    <a:p>
                      <a:pPr algn="just" fontAlgn="ctr"/>
                      <a:r>
                        <a:rPr lang="es-ES_tradnl" sz="2000" u="none" strike="noStrike" dirty="0">
                          <a:effectLst/>
                          <a:latin typeface="Eurostile" panose="020B0504020202050204" pitchFamily="34" charset="77"/>
                        </a:rPr>
                        <a:t>Con modulación</a:t>
                      </a:r>
                      <a:endParaRPr lang="es-ES_tradnl" sz="2000" b="0" i="0" u="none" strike="noStrike" dirty="0">
                        <a:solidFill>
                          <a:srgbClr val="000000"/>
                        </a:solidFill>
                        <a:effectLst/>
                        <a:latin typeface="Eurostile" panose="020B0504020202050204" pitchFamily="34" charset="77"/>
                      </a:endParaRPr>
                    </a:p>
                  </a:txBody>
                  <a:tcPr marL="9525" marR="9525" marT="9525" marB="0" anchor="ctr">
                    <a:solidFill>
                      <a:schemeClr val="bg1"/>
                    </a:solidFill>
                  </a:tcPr>
                </a:tc>
                <a:tc>
                  <a:txBody>
                    <a:bodyPr/>
                    <a:lstStyle/>
                    <a:p>
                      <a:pPr algn="just" fontAlgn="ctr"/>
                      <a:r>
                        <a:rPr lang="es-ES_tradnl" sz="2000" u="none" strike="noStrike" dirty="0">
                          <a:effectLst/>
                          <a:latin typeface="Eurostile" panose="020B0504020202050204" pitchFamily="34" charset="77"/>
                        </a:rPr>
                        <a:t>50</a:t>
                      </a:r>
                      <a:endParaRPr lang="es-ES_tradnl" sz="2000" b="0" i="0" u="none" strike="noStrike" dirty="0">
                        <a:solidFill>
                          <a:srgbClr val="000000"/>
                        </a:solidFill>
                        <a:effectLst/>
                        <a:latin typeface="Eurostile" panose="020B0504020202050204" pitchFamily="34" charset="77"/>
                      </a:endParaRPr>
                    </a:p>
                  </a:txBody>
                  <a:tcPr marL="9525" marR="9525" marT="9525" marB="0" anchor="ctr">
                    <a:solidFill>
                      <a:schemeClr val="bg1"/>
                    </a:solidFill>
                  </a:tcPr>
                </a:tc>
                <a:tc vMerge="1">
                  <a:txBody>
                    <a:bodyPr/>
                    <a:lstStyle/>
                    <a:p>
                      <a:pPr algn="just" fontAlgn="ctr"/>
                      <a:endParaRPr lang="es-ES_tradnl" sz="2000" b="0" i="0" u="none" strike="noStrike" dirty="0">
                        <a:solidFill>
                          <a:srgbClr val="000000"/>
                        </a:solidFill>
                        <a:effectLst/>
                        <a:latin typeface="Eurostile" panose="020B0504020202050204" pitchFamily="34" charset="77"/>
                      </a:endParaRPr>
                    </a:p>
                  </a:txBody>
                  <a:tcPr marL="9525" marR="9525" marT="9525" marB="0" anchor="ctr"/>
                </a:tc>
                <a:tc gridSpan="2" vMerge="1">
                  <a:txBody>
                    <a:bodyPr/>
                    <a:lstStyle/>
                    <a:p>
                      <a:pPr algn="just" fontAlgn="ctr"/>
                      <a:r>
                        <a:rPr lang="es-ES_tradnl" sz="2000" u="none" strike="noStrike" dirty="0">
                          <a:effectLst/>
                          <a:latin typeface="Eurostile" panose="020B0504020202050204" pitchFamily="34" charset="77"/>
                        </a:rPr>
                        <a:t> </a:t>
                      </a:r>
                      <a:endParaRPr lang="es-ES_tradnl" sz="2000" b="0" i="0" u="none" strike="noStrike" dirty="0">
                        <a:solidFill>
                          <a:srgbClr val="000000"/>
                        </a:solidFill>
                        <a:effectLst/>
                        <a:latin typeface="Eurostile" panose="020B0504020202050204" pitchFamily="34" charset="77"/>
                      </a:endParaRPr>
                    </a:p>
                  </a:txBody>
                  <a:tcPr marL="9525" marR="9525" marT="9525" marB="0" anchor="ctr"/>
                </a:tc>
                <a:tc hMerge="1" vMerge="1">
                  <a:txBody>
                    <a:bodyPr/>
                    <a:lstStyle/>
                    <a:p>
                      <a:pPr algn="just" fontAlgn="ctr"/>
                      <a:r>
                        <a:rPr lang="es-ES_tradnl" sz="2000" u="none" strike="noStrike" dirty="0">
                          <a:effectLst/>
                          <a:latin typeface="Eurostile" panose="020B0504020202050204" pitchFamily="34" charset="77"/>
                        </a:rPr>
                        <a:t> </a:t>
                      </a:r>
                      <a:endParaRPr lang="es-ES_tradnl" sz="2000" b="0" i="0" u="none" strike="noStrike" dirty="0">
                        <a:solidFill>
                          <a:srgbClr val="000000"/>
                        </a:solidFill>
                        <a:effectLst/>
                        <a:latin typeface="Eurostile" panose="020B0504020202050204" pitchFamily="34" charset="77"/>
                      </a:endParaRPr>
                    </a:p>
                  </a:txBody>
                  <a:tcPr marL="9525" marR="9525" marT="9525" marB="0" anchor="ctr"/>
                </a:tc>
                <a:extLst>
                  <a:ext uri="{0D108BD9-81ED-4DB2-BD59-A6C34878D82A}">
                    <a16:rowId xmlns:a16="http://schemas.microsoft.com/office/drawing/2014/main" val="1792028081"/>
                  </a:ext>
                </a:extLst>
              </a:tr>
              <a:tr h="276296">
                <a:tc>
                  <a:txBody>
                    <a:bodyPr/>
                    <a:lstStyle/>
                    <a:p>
                      <a:pPr algn="just" fontAlgn="ctr"/>
                      <a:r>
                        <a:rPr lang="es-ES_tradnl" sz="2000" b="1" u="none" strike="noStrike" dirty="0">
                          <a:effectLst/>
                          <a:latin typeface="Eurostile" panose="020B0504020202050204" pitchFamily="34" charset="77"/>
                        </a:rPr>
                        <a:t>Alargamiento</a:t>
                      </a:r>
                      <a:endParaRPr lang="es-ES_tradnl" sz="2000" b="1" i="0" u="none" strike="noStrike" dirty="0">
                        <a:solidFill>
                          <a:srgbClr val="000000"/>
                        </a:solidFill>
                        <a:effectLst/>
                        <a:latin typeface="Eurostile" panose="020B0504020202050204" pitchFamily="34" charset="77"/>
                      </a:endParaRPr>
                    </a:p>
                  </a:txBody>
                  <a:tcPr marL="9525" marR="9525" marT="9525" marB="0" anchor="ctr"/>
                </a:tc>
                <a:tc>
                  <a:txBody>
                    <a:bodyPr/>
                    <a:lstStyle/>
                    <a:p>
                      <a:pPr algn="just" fontAlgn="ctr"/>
                      <a:r>
                        <a:rPr lang="es-ES_tradnl" sz="2000" u="none" strike="noStrike">
                          <a:effectLst/>
                          <a:latin typeface="Eurostile" panose="020B0504020202050204" pitchFamily="34" charset="77"/>
                        </a:rPr>
                        <a:t> </a:t>
                      </a:r>
                      <a:endParaRPr lang="es-ES_tradnl" sz="2000" b="0" i="0" u="none" strike="noStrike">
                        <a:solidFill>
                          <a:srgbClr val="000000"/>
                        </a:solidFill>
                        <a:effectLst/>
                        <a:latin typeface="Eurostile" panose="020B0504020202050204" pitchFamily="34" charset="77"/>
                      </a:endParaRPr>
                    </a:p>
                  </a:txBody>
                  <a:tcPr marL="9525" marR="9525" marT="9525" marB="0" anchor="ctr"/>
                </a:tc>
                <a:tc vMerge="1">
                  <a:txBody>
                    <a:bodyPr/>
                    <a:lstStyle/>
                    <a:p>
                      <a:pPr algn="just" fontAlgn="ctr"/>
                      <a:endParaRPr lang="es-ES_tradnl" sz="2000" b="0" i="0" u="none" strike="noStrike" dirty="0">
                        <a:solidFill>
                          <a:srgbClr val="000000"/>
                        </a:solidFill>
                        <a:effectLst/>
                        <a:latin typeface="Eurostile" panose="020B0504020202050204" pitchFamily="34" charset="77"/>
                      </a:endParaRPr>
                    </a:p>
                  </a:txBody>
                  <a:tcPr marL="9525" marR="9525" marT="9525" marB="0" anchor="ctr"/>
                </a:tc>
                <a:tc gridSpan="2" vMerge="1">
                  <a:txBody>
                    <a:bodyPr/>
                    <a:lstStyle/>
                    <a:p>
                      <a:pPr algn="just" fontAlgn="ctr"/>
                      <a:r>
                        <a:rPr lang="es-ES_tradnl" sz="2000" u="none" strike="noStrike">
                          <a:effectLst/>
                          <a:latin typeface="Eurostile" panose="020B0504020202050204" pitchFamily="34" charset="77"/>
                        </a:rPr>
                        <a:t> </a:t>
                      </a:r>
                      <a:endParaRPr lang="es-ES_tradnl" sz="2000" b="0" i="0" u="none" strike="noStrike">
                        <a:solidFill>
                          <a:srgbClr val="000000"/>
                        </a:solidFill>
                        <a:effectLst/>
                        <a:latin typeface="Eurostile" panose="020B0504020202050204" pitchFamily="34" charset="77"/>
                      </a:endParaRPr>
                    </a:p>
                  </a:txBody>
                  <a:tcPr marL="9525" marR="9525" marT="9525" marB="0" anchor="ctr"/>
                </a:tc>
                <a:tc hMerge="1" vMerge="1">
                  <a:txBody>
                    <a:bodyPr/>
                    <a:lstStyle/>
                    <a:p>
                      <a:pPr algn="just" fontAlgn="ctr"/>
                      <a:r>
                        <a:rPr lang="es-ES_tradnl" sz="2000" u="none" strike="noStrike" dirty="0">
                          <a:effectLst/>
                          <a:latin typeface="Eurostile" panose="020B0504020202050204" pitchFamily="34" charset="77"/>
                        </a:rPr>
                        <a:t> </a:t>
                      </a:r>
                      <a:endParaRPr lang="es-ES_tradnl" sz="2000" b="0" i="0" u="none" strike="noStrike" dirty="0">
                        <a:solidFill>
                          <a:srgbClr val="000000"/>
                        </a:solidFill>
                        <a:effectLst/>
                        <a:latin typeface="Eurostile" panose="020B0504020202050204" pitchFamily="34" charset="77"/>
                      </a:endParaRPr>
                    </a:p>
                  </a:txBody>
                  <a:tcPr marL="9525" marR="9525" marT="9525" marB="0" anchor="ctr"/>
                </a:tc>
                <a:extLst>
                  <a:ext uri="{0D108BD9-81ED-4DB2-BD59-A6C34878D82A}">
                    <a16:rowId xmlns:a16="http://schemas.microsoft.com/office/drawing/2014/main" val="301565087"/>
                  </a:ext>
                </a:extLst>
              </a:tr>
              <a:tr h="276296">
                <a:tc>
                  <a:txBody>
                    <a:bodyPr/>
                    <a:lstStyle/>
                    <a:p>
                      <a:pPr algn="just" fontAlgn="ctr"/>
                      <a:r>
                        <a:rPr lang="es-ES_tradnl" sz="2000" u="none" strike="noStrike" dirty="0">
                          <a:effectLst/>
                          <a:latin typeface="Eurostile" panose="020B0504020202050204" pitchFamily="34" charset="77"/>
                        </a:rPr>
                        <a:t>Sin alargamiento</a:t>
                      </a:r>
                      <a:endParaRPr lang="es-ES_tradnl" sz="2000" b="0" i="0" u="none" strike="noStrike" dirty="0">
                        <a:solidFill>
                          <a:srgbClr val="000000"/>
                        </a:solidFill>
                        <a:effectLst/>
                        <a:latin typeface="Eurostile" panose="020B0504020202050204" pitchFamily="34" charset="77"/>
                      </a:endParaRPr>
                    </a:p>
                  </a:txBody>
                  <a:tcPr marL="9525" marR="9525" marT="9525" marB="0" anchor="ctr">
                    <a:solidFill>
                      <a:schemeClr val="bg1"/>
                    </a:solidFill>
                  </a:tcPr>
                </a:tc>
                <a:tc>
                  <a:txBody>
                    <a:bodyPr/>
                    <a:lstStyle/>
                    <a:p>
                      <a:pPr algn="just" fontAlgn="ctr"/>
                      <a:r>
                        <a:rPr lang="es-ES_tradnl" sz="2000" u="none" strike="noStrike">
                          <a:effectLst/>
                          <a:latin typeface="Eurostile" panose="020B0504020202050204" pitchFamily="34" charset="77"/>
                        </a:rPr>
                        <a:t>60</a:t>
                      </a:r>
                      <a:endParaRPr lang="es-ES_tradnl" sz="2000" b="0" i="0" u="none" strike="noStrike">
                        <a:solidFill>
                          <a:srgbClr val="000000"/>
                        </a:solidFill>
                        <a:effectLst/>
                        <a:latin typeface="Eurostile" panose="020B0504020202050204" pitchFamily="34" charset="77"/>
                      </a:endParaRPr>
                    </a:p>
                  </a:txBody>
                  <a:tcPr marL="9525" marR="9525" marT="9525" marB="0" anchor="ctr">
                    <a:solidFill>
                      <a:schemeClr val="bg1"/>
                    </a:solidFill>
                  </a:tcPr>
                </a:tc>
                <a:tc vMerge="1">
                  <a:txBody>
                    <a:bodyPr/>
                    <a:lstStyle/>
                    <a:p>
                      <a:pPr algn="just" fontAlgn="ctr"/>
                      <a:endParaRPr lang="es-ES_tradnl" sz="2000" b="0" i="0" u="none" strike="noStrike" dirty="0">
                        <a:solidFill>
                          <a:srgbClr val="000000"/>
                        </a:solidFill>
                        <a:effectLst/>
                        <a:latin typeface="Eurostile" panose="020B0504020202050204" pitchFamily="34" charset="77"/>
                      </a:endParaRPr>
                    </a:p>
                  </a:txBody>
                  <a:tcPr marL="9525" marR="9525" marT="9525" marB="0" anchor="ctr"/>
                </a:tc>
                <a:tc gridSpan="2" vMerge="1">
                  <a:txBody>
                    <a:bodyPr/>
                    <a:lstStyle/>
                    <a:p>
                      <a:pPr algn="just" fontAlgn="ctr"/>
                      <a:r>
                        <a:rPr lang="es-ES_tradnl" sz="2000" u="none" strike="noStrike">
                          <a:effectLst/>
                          <a:latin typeface="Eurostile" panose="020B0504020202050204" pitchFamily="34" charset="77"/>
                        </a:rPr>
                        <a:t> </a:t>
                      </a:r>
                      <a:endParaRPr lang="es-ES_tradnl" sz="2000" b="0" i="0" u="none" strike="noStrike">
                        <a:solidFill>
                          <a:srgbClr val="000000"/>
                        </a:solidFill>
                        <a:effectLst/>
                        <a:latin typeface="Eurostile" panose="020B0504020202050204" pitchFamily="34" charset="77"/>
                      </a:endParaRPr>
                    </a:p>
                  </a:txBody>
                  <a:tcPr marL="9525" marR="9525" marT="9525" marB="0" anchor="ctr"/>
                </a:tc>
                <a:tc hMerge="1" vMerge="1">
                  <a:txBody>
                    <a:bodyPr/>
                    <a:lstStyle/>
                    <a:p>
                      <a:pPr algn="just" fontAlgn="ctr"/>
                      <a:r>
                        <a:rPr lang="es-ES_tradnl" sz="2000" u="none" strike="noStrike" dirty="0">
                          <a:effectLst/>
                          <a:latin typeface="Eurostile" panose="020B0504020202050204" pitchFamily="34" charset="77"/>
                        </a:rPr>
                        <a:t> </a:t>
                      </a:r>
                      <a:endParaRPr lang="es-ES_tradnl" sz="2000" b="0" i="0" u="none" strike="noStrike" dirty="0">
                        <a:solidFill>
                          <a:srgbClr val="000000"/>
                        </a:solidFill>
                        <a:effectLst/>
                        <a:latin typeface="Eurostile" panose="020B0504020202050204" pitchFamily="34" charset="77"/>
                      </a:endParaRPr>
                    </a:p>
                  </a:txBody>
                  <a:tcPr marL="9525" marR="9525" marT="9525" marB="0" anchor="ctr"/>
                </a:tc>
                <a:extLst>
                  <a:ext uri="{0D108BD9-81ED-4DB2-BD59-A6C34878D82A}">
                    <a16:rowId xmlns:a16="http://schemas.microsoft.com/office/drawing/2014/main" val="395573404"/>
                  </a:ext>
                </a:extLst>
              </a:tr>
              <a:tr h="276296">
                <a:tc>
                  <a:txBody>
                    <a:bodyPr/>
                    <a:lstStyle/>
                    <a:p>
                      <a:pPr algn="just" fontAlgn="ctr"/>
                      <a:r>
                        <a:rPr lang="es-ES_tradnl" sz="2000" u="none" strike="noStrike">
                          <a:effectLst/>
                          <a:latin typeface="Eurostile" panose="020B0504020202050204" pitchFamily="34" charset="77"/>
                        </a:rPr>
                        <a:t>Con alargamiento</a:t>
                      </a:r>
                      <a:endParaRPr lang="es-ES_tradnl" sz="2000" b="0" i="0" u="none" strike="noStrike">
                        <a:solidFill>
                          <a:srgbClr val="000000"/>
                        </a:solidFill>
                        <a:effectLst/>
                        <a:latin typeface="Eurostile" panose="020B0504020202050204" pitchFamily="34" charset="77"/>
                      </a:endParaRPr>
                    </a:p>
                  </a:txBody>
                  <a:tcPr marL="9525" marR="9525" marT="9525" marB="0" anchor="ctr">
                    <a:solidFill>
                      <a:schemeClr val="bg1"/>
                    </a:solidFill>
                  </a:tcPr>
                </a:tc>
                <a:tc>
                  <a:txBody>
                    <a:bodyPr/>
                    <a:lstStyle/>
                    <a:p>
                      <a:pPr algn="just" fontAlgn="ctr"/>
                      <a:r>
                        <a:rPr lang="es-ES_tradnl" sz="2000" u="none" strike="noStrike" dirty="0">
                          <a:effectLst/>
                          <a:latin typeface="Eurostile" panose="020B0504020202050204" pitchFamily="34" charset="77"/>
                        </a:rPr>
                        <a:t>40</a:t>
                      </a:r>
                      <a:endParaRPr lang="es-ES_tradnl" sz="2000" b="0" i="0" u="none" strike="noStrike" dirty="0">
                        <a:solidFill>
                          <a:srgbClr val="000000"/>
                        </a:solidFill>
                        <a:effectLst/>
                        <a:latin typeface="Eurostile" panose="020B0504020202050204" pitchFamily="34" charset="77"/>
                      </a:endParaRPr>
                    </a:p>
                  </a:txBody>
                  <a:tcPr marL="9525" marR="9525" marT="9525" marB="0" anchor="ctr">
                    <a:solidFill>
                      <a:schemeClr val="bg1"/>
                    </a:solidFill>
                  </a:tcPr>
                </a:tc>
                <a:tc vMerge="1">
                  <a:txBody>
                    <a:bodyPr/>
                    <a:lstStyle/>
                    <a:p>
                      <a:pPr algn="just" fontAlgn="ctr"/>
                      <a:endParaRPr lang="es-ES_tradnl" sz="2000" b="0" i="0" u="none" strike="noStrike" dirty="0">
                        <a:solidFill>
                          <a:srgbClr val="000000"/>
                        </a:solidFill>
                        <a:effectLst/>
                        <a:latin typeface="Eurostile" panose="020B0504020202050204" pitchFamily="34" charset="77"/>
                      </a:endParaRPr>
                    </a:p>
                  </a:txBody>
                  <a:tcPr marL="9525" marR="9525" marT="9525" marB="0" anchor="ctr"/>
                </a:tc>
                <a:tc gridSpan="2" vMerge="1">
                  <a:txBody>
                    <a:bodyPr/>
                    <a:lstStyle/>
                    <a:p>
                      <a:pPr algn="just" fontAlgn="ctr"/>
                      <a:r>
                        <a:rPr lang="es-ES_tradnl" sz="2000" u="none" strike="noStrike">
                          <a:effectLst/>
                          <a:latin typeface="Eurostile" panose="020B0504020202050204" pitchFamily="34" charset="77"/>
                        </a:rPr>
                        <a:t> </a:t>
                      </a:r>
                      <a:endParaRPr lang="es-ES_tradnl" sz="2000" b="0" i="0" u="none" strike="noStrike">
                        <a:solidFill>
                          <a:srgbClr val="000000"/>
                        </a:solidFill>
                        <a:effectLst/>
                        <a:latin typeface="Eurostile" panose="020B0504020202050204" pitchFamily="34" charset="77"/>
                      </a:endParaRPr>
                    </a:p>
                  </a:txBody>
                  <a:tcPr marL="9525" marR="9525" marT="9525" marB="0" anchor="ctr"/>
                </a:tc>
                <a:tc hMerge="1" vMerge="1">
                  <a:txBody>
                    <a:bodyPr/>
                    <a:lstStyle/>
                    <a:p>
                      <a:pPr algn="just" fontAlgn="ctr"/>
                      <a:r>
                        <a:rPr lang="es-ES_tradnl" sz="2000" u="none" strike="noStrike" dirty="0">
                          <a:effectLst/>
                          <a:latin typeface="Eurostile" panose="020B0504020202050204" pitchFamily="34" charset="77"/>
                        </a:rPr>
                        <a:t> </a:t>
                      </a:r>
                      <a:endParaRPr lang="es-ES_tradnl" sz="2000" b="0" i="0" u="none" strike="noStrike" dirty="0">
                        <a:solidFill>
                          <a:srgbClr val="000000"/>
                        </a:solidFill>
                        <a:effectLst/>
                        <a:latin typeface="Eurostile" panose="020B0504020202050204" pitchFamily="34" charset="77"/>
                      </a:endParaRPr>
                    </a:p>
                  </a:txBody>
                  <a:tcPr marL="9525" marR="9525" marT="9525" marB="0" anchor="ctr"/>
                </a:tc>
                <a:extLst>
                  <a:ext uri="{0D108BD9-81ED-4DB2-BD59-A6C34878D82A}">
                    <a16:rowId xmlns:a16="http://schemas.microsoft.com/office/drawing/2014/main" val="450394784"/>
                  </a:ext>
                </a:extLst>
              </a:tr>
            </a:tbl>
          </a:graphicData>
        </a:graphic>
      </p:graphicFrame>
      <p:sp>
        <p:nvSpPr>
          <p:cNvPr id="4" name="Marcador de número de diapositiva 3">
            <a:extLst>
              <a:ext uri="{FF2B5EF4-FFF2-40B4-BE49-F238E27FC236}">
                <a16:creationId xmlns:a16="http://schemas.microsoft.com/office/drawing/2014/main" id="{1203F906-81F0-C44A-B49E-6B909FAA7CF3}"/>
              </a:ext>
            </a:extLst>
          </p:cNvPr>
          <p:cNvSpPr>
            <a:spLocks noGrp="1"/>
          </p:cNvSpPr>
          <p:nvPr>
            <p:ph type="sldNum" sz="quarter" idx="12"/>
          </p:nvPr>
        </p:nvSpPr>
        <p:spPr/>
        <p:txBody>
          <a:bodyPr/>
          <a:lstStyle/>
          <a:p>
            <a:fld id="{06B2DB42-5270-C344-A934-DE1A6772A6D0}" type="slidenum">
              <a:rPr lang="es-ES" smtClean="0"/>
              <a:t>52</a:t>
            </a:fld>
            <a:endParaRPr lang="es-ES"/>
          </a:p>
        </p:txBody>
      </p:sp>
    </p:spTree>
    <p:extLst>
      <p:ext uri="{BB962C8B-B14F-4D97-AF65-F5344CB8AC3E}">
        <p14:creationId xmlns:p14="http://schemas.microsoft.com/office/powerpoint/2010/main" val="25552354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a:spLocks noGrp="1"/>
          </p:cNvSpPr>
          <p:nvPr>
            <p:ph type="title"/>
          </p:nvPr>
        </p:nvSpPr>
        <p:spPr>
          <a:prstGeom prst="rect">
            <a:avLst/>
          </a:prstGeom>
        </p:spPr>
        <p:txBody>
          <a:bodyPr>
            <a:normAutofit fontScale="90000"/>
          </a:bodyPr>
          <a:lstStyle>
            <a:lvl1pPr defTabSz="514095">
              <a:defRPr sz="7040"/>
            </a:lvl1pPr>
          </a:lstStyle>
          <a:p>
            <a:r>
              <a:t>Análisis de correspondencias múltiples. Resultados</a:t>
            </a:r>
          </a:p>
        </p:txBody>
      </p:sp>
      <p:sp>
        <p:nvSpPr>
          <p:cNvPr id="403" name="Shape 403"/>
          <p:cNvSpPr/>
          <p:nvPr/>
        </p:nvSpPr>
        <p:spPr>
          <a:xfrm>
            <a:off x="2193727" y="312539"/>
            <a:ext cx="7804547" cy="1518047"/>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normAutofit/>
          </a:bodyPr>
          <a:lstStyle>
            <a:lvl1pPr>
              <a:spcBef>
                <a:spcPts val="4200"/>
              </a:spcBef>
              <a:defRPr sz="3600" spc="0">
                <a:solidFill>
                  <a:srgbClr val="000000"/>
                </a:solidFill>
                <a:latin typeface="Helvetica Light"/>
                <a:ea typeface="Helvetica Light"/>
                <a:cs typeface="Helvetica Light"/>
                <a:sym typeface="Helvetica Light"/>
              </a:defRPr>
            </a:lvl1pPr>
          </a:lstStyle>
          <a:p>
            <a:r>
              <a:rPr sz="2531"/>
              <a:t>3. Resultados.</a:t>
            </a:r>
          </a:p>
        </p:txBody>
      </p:sp>
      <p:sp>
        <p:nvSpPr>
          <p:cNvPr id="404" name="Shape 404"/>
          <p:cNvSpPr/>
          <p:nvPr/>
        </p:nvSpPr>
        <p:spPr>
          <a:xfrm>
            <a:off x="2416968" y="1437610"/>
            <a:ext cx="7358064" cy="1"/>
          </a:xfrm>
          <a:prstGeom prst="line">
            <a:avLst/>
          </a:prstGeom>
          <a:ln w="38100">
            <a:solidFill>
              <a:srgbClr val="DE1A0F"/>
            </a:solidFill>
            <a:miter lim="400000"/>
          </a:ln>
        </p:spPr>
        <p:txBody>
          <a:bodyPr lIns="35719" tIns="35719" rIns="35719" bIns="35719" anchor="ctr"/>
          <a:lstStyle/>
          <a:p>
            <a:pPr algn="ctr">
              <a:defRPr sz="2400" spc="0">
                <a:solidFill>
                  <a:srgbClr val="000000"/>
                </a:solidFill>
                <a:latin typeface="Helvetica Light"/>
                <a:ea typeface="Helvetica Light"/>
                <a:cs typeface="Helvetica Light"/>
                <a:sym typeface="Helvetica Light"/>
              </a:defRPr>
            </a:pPr>
            <a:endParaRPr sz="1687"/>
          </a:p>
        </p:txBody>
      </p:sp>
      <p:sp>
        <p:nvSpPr>
          <p:cNvPr id="2" name="Marcador de número de diapositiva 1">
            <a:extLst>
              <a:ext uri="{FF2B5EF4-FFF2-40B4-BE49-F238E27FC236}">
                <a16:creationId xmlns:a16="http://schemas.microsoft.com/office/drawing/2014/main" id="{BFBCA799-9EB4-CE4F-BB4B-F016ACB8B820}"/>
              </a:ext>
            </a:extLst>
          </p:cNvPr>
          <p:cNvSpPr>
            <a:spLocks noGrp="1"/>
          </p:cNvSpPr>
          <p:nvPr>
            <p:ph type="sldNum" sz="quarter" idx="2"/>
          </p:nvPr>
        </p:nvSpPr>
        <p:spPr/>
        <p:txBody>
          <a:bodyPr/>
          <a:lstStyle/>
          <a:p>
            <a:fld id="{86CB4B4D-7CA3-9044-876B-883B54F8677D}" type="slidenum">
              <a:rPr lang="es-ES" smtClean="0"/>
              <a:t>53</a:t>
            </a:fld>
            <a:endParaRPr lang="es-E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121232E-C006-6540-B02D-47091160812B}"/>
              </a:ext>
            </a:extLst>
          </p:cNvPr>
          <p:cNvSpPr>
            <a:spLocks noGrp="1"/>
          </p:cNvSpPr>
          <p:nvPr>
            <p:ph type="title"/>
          </p:nvPr>
        </p:nvSpPr>
        <p:spPr/>
        <p:txBody>
          <a:bodyPr/>
          <a:lstStyle/>
          <a:p>
            <a:r>
              <a:rPr lang="es-ES" dirty="0"/>
              <a:t>Resultado análisis múltiple de correspondencias</a:t>
            </a:r>
          </a:p>
        </p:txBody>
      </p:sp>
      <p:sp>
        <p:nvSpPr>
          <p:cNvPr id="6" name="Marcador de contenido 5">
            <a:extLst>
              <a:ext uri="{FF2B5EF4-FFF2-40B4-BE49-F238E27FC236}">
                <a16:creationId xmlns:a16="http://schemas.microsoft.com/office/drawing/2014/main" id="{439DA638-5912-7A41-AF42-7AC5FBD380F9}"/>
              </a:ext>
            </a:extLst>
          </p:cNvPr>
          <p:cNvSpPr>
            <a:spLocks noGrp="1"/>
          </p:cNvSpPr>
          <p:nvPr>
            <p:ph idx="1"/>
          </p:nvPr>
        </p:nvSpPr>
        <p:spPr/>
        <p:txBody>
          <a:bodyPr/>
          <a:lstStyle/>
          <a:p>
            <a:endParaRPr lang="es-ES"/>
          </a:p>
        </p:txBody>
      </p:sp>
      <p:sp>
        <p:nvSpPr>
          <p:cNvPr id="2" name="Marcador de número de diapositiva 1">
            <a:extLst>
              <a:ext uri="{FF2B5EF4-FFF2-40B4-BE49-F238E27FC236}">
                <a16:creationId xmlns:a16="http://schemas.microsoft.com/office/drawing/2014/main" id="{2A9BBEB9-C8A4-7947-9972-DBD6E3BF8F92}"/>
              </a:ext>
            </a:extLst>
          </p:cNvPr>
          <p:cNvSpPr>
            <a:spLocks noGrp="1"/>
          </p:cNvSpPr>
          <p:nvPr>
            <p:ph type="sldNum" sz="quarter" idx="12"/>
          </p:nvPr>
        </p:nvSpPr>
        <p:spPr/>
        <p:txBody>
          <a:bodyPr/>
          <a:lstStyle/>
          <a:p>
            <a:fld id="{86CB4B4D-7CA3-9044-876B-883B54F8677D}" type="slidenum">
              <a:rPr lang="es-ES" smtClean="0"/>
              <a:t>54</a:t>
            </a:fld>
            <a:endParaRPr lang="es-ES"/>
          </a:p>
        </p:txBody>
      </p:sp>
      <p:pic>
        <p:nvPicPr>
          <p:cNvPr id="4" name="Imagen 3">
            <a:extLst>
              <a:ext uri="{FF2B5EF4-FFF2-40B4-BE49-F238E27FC236}">
                <a16:creationId xmlns:a16="http://schemas.microsoft.com/office/drawing/2014/main" id="{C53655FB-5666-9243-85C6-8123E51E1D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9559" y="1558671"/>
            <a:ext cx="6242441" cy="5085459"/>
          </a:xfrm>
          <a:prstGeom prst="rect">
            <a:avLst/>
          </a:prstGeom>
        </p:spPr>
      </p:pic>
      <p:graphicFrame>
        <p:nvGraphicFramePr>
          <p:cNvPr id="5" name="Table 406">
            <a:extLst>
              <a:ext uri="{FF2B5EF4-FFF2-40B4-BE49-F238E27FC236}">
                <a16:creationId xmlns:a16="http://schemas.microsoft.com/office/drawing/2014/main" id="{AE51A87B-698C-4349-996E-B425161DFDBC}"/>
              </a:ext>
            </a:extLst>
          </p:cNvPr>
          <p:cNvGraphicFramePr/>
          <p:nvPr>
            <p:extLst>
              <p:ext uri="{D42A27DB-BD31-4B8C-83A1-F6EECF244321}">
                <p14:modId xmlns:p14="http://schemas.microsoft.com/office/powerpoint/2010/main" val="4103208223"/>
              </p:ext>
            </p:extLst>
          </p:nvPr>
        </p:nvGraphicFramePr>
        <p:xfrm>
          <a:off x="294346" y="1668061"/>
          <a:ext cx="4830961" cy="4866681"/>
        </p:xfrm>
        <a:graphic>
          <a:graphicData uri="http://schemas.openxmlformats.org/drawingml/2006/table">
            <a:tbl>
              <a:tblPr/>
              <a:tblGrid>
                <a:gridCol w="2732484">
                  <a:extLst>
                    <a:ext uri="{9D8B030D-6E8A-4147-A177-3AD203B41FA5}">
                      <a16:colId xmlns:a16="http://schemas.microsoft.com/office/drawing/2014/main" val="20000"/>
                    </a:ext>
                  </a:extLst>
                </a:gridCol>
                <a:gridCol w="1285875">
                  <a:extLst>
                    <a:ext uri="{9D8B030D-6E8A-4147-A177-3AD203B41FA5}">
                      <a16:colId xmlns:a16="http://schemas.microsoft.com/office/drawing/2014/main" val="20001"/>
                    </a:ext>
                  </a:extLst>
                </a:gridCol>
                <a:gridCol w="812602">
                  <a:extLst>
                    <a:ext uri="{9D8B030D-6E8A-4147-A177-3AD203B41FA5}">
                      <a16:colId xmlns:a16="http://schemas.microsoft.com/office/drawing/2014/main" val="20002"/>
                    </a:ext>
                  </a:extLst>
                </a:gridCol>
              </a:tblGrid>
              <a:tr h="366117">
                <a:tc gridSpan="3">
                  <a:txBody>
                    <a:bodyPr/>
                    <a:lstStyle/>
                    <a:p>
                      <a:pPr algn="ctr" defTabSz="914400">
                        <a:defRPr sz="1800">
                          <a:solidFill>
                            <a:srgbClr val="000000"/>
                          </a:solidFill>
                        </a:defRPr>
                      </a:pPr>
                      <a:r>
                        <a:rPr sz="1800" b="1">
                          <a:latin typeface="Helvetica"/>
                          <a:ea typeface="Helvetica"/>
                          <a:cs typeface="Helvetica"/>
                          <a:sym typeface="Helvetica"/>
                        </a:rPr>
                        <a:t>Medidas discriminantes</a:t>
                      </a:r>
                    </a:p>
                  </a:txBody>
                  <a:tcPr marL="35719" marR="35719" marT="35719" marB="35719" anchor="ctr" horzOverflow="overflow">
                    <a:lnL w="12700">
                      <a:solidFill>
                        <a:srgbClr val="CBCBCB"/>
                      </a:solidFill>
                      <a:miter lim="400000"/>
                    </a:lnL>
                    <a:lnT w="12700">
                      <a:solidFill>
                        <a:srgbClr val="CBCBCB"/>
                      </a:solidFill>
                      <a:miter lim="400000"/>
                    </a:lnT>
                    <a:lnB w="38100">
                      <a:solidFill>
                        <a:srgbClr val="164F86"/>
                      </a:solidFill>
                      <a:miter lim="400000"/>
                    </a:lnB>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0000"/>
                  </a:ext>
                </a:extLst>
              </a:tr>
              <a:tr h="375047">
                <a:tc rowSpan="2">
                  <a:txBody>
                    <a:bodyPr/>
                    <a:lstStyle/>
                    <a:p>
                      <a:pPr algn="ctr" defTabSz="914400">
                        <a:defRPr sz="2600">
                          <a:solidFill>
                            <a:srgbClr val="000000"/>
                          </a:solidFill>
                          <a:latin typeface="Helvetica Light"/>
                          <a:ea typeface="Helvetica Light"/>
                          <a:cs typeface="Helvetica Light"/>
                          <a:sym typeface="Helvetica Light"/>
                        </a:defRPr>
                      </a:pPr>
                      <a:endParaRPr sz="1800"/>
                    </a:p>
                  </a:txBody>
                  <a:tcPr marL="35719" marR="35719" marT="35719" marB="35719" anchor="ctr" horzOverflow="overflow">
                    <a:lnL w="38100">
                      <a:solidFill>
                        <a:srgbClr val="164F86"/>
                      </a:solidFill>
                      <a:miter lim="400000"/>
                    </a:lnL>
                    <a:lnR w="38100">
                      <a:solidFill>
                        <a:srgbClr val="164F86"/>
                      </a:solidFill>
                      <a:miter lim="400000"/>
                    </a:lnR>
                    <a:lnT w="38100">
                      <a:solidFill>
                        <a:srgbClr val="164F86"/>
                      </a:solidFill>
                      <a:miter lim="400000"/>
                    </a:lnT>
                    <a:lnB w="38100">
                      <a:solidFill>
                        <a:srgbClr val="164F86"/>
                      </a:solidFill>
                      <a:miter lim="400000"/>
                    </a:lnB>
                  </a:tcPr>
                </a:tc>
                <a:tc gridSpan="2">
                  <a:txBody>
                    <a:bodyPr/>
                    <a:lstStyle/>
                    <a:p>
                      <a:pPr algn="ctr" defTabSz="914400">
                        <a:defRPr sz="1800">
                          <a:solidFill>
                            <a:srgbClr val="000000"/>
                          </a:solidFill>
                        </a:defRPr>
                      </a:pPr>
                      <a:r>
                        <a:rPr sz="1800" b="1">
                          <a:latin typeface="Helvetica"/>
                          <a:ea typeface="Helvetica"/>
                          <a:cs typeface="Helvetica"/>
                          <a:sym typeface="Helvetica"/>
                        </a:rPr>
                        <a:t>Dimensión</a:t>
                      </a:r>
                    </a:p>
                  </a:txBody>
                  <a:tcPr marL="35719" marR="35719" marT="35719" marB="35719" anchor="ctr" horzOverflow="overflow">
                    <a:lnL w="38100">
                      <a:solidFill>
                        <a:srgbClr val="164F86"/>
                      </a:solidFill>
                      <a:miter lim="400000"/>
                    </a:lnL>
                    <a:lnR w="38100">
                      <a:solidFill>
                        <a:srgbClr val="164F86"/>
                      </a:solidFill>
                      <a:miter lim="400000"/>
                    </a:lnR>
                    <a:lnT w="38100">
                      <a:solidFill>
                        <a:srgbClr val="164F86"/>
                      </a:solidFill>
                      <a:miter lim="400000"/>
                    </a:lnT>
                    <a:lnB w="38100">
                      <a:solidFill>
                        <a:srgbClr val="164F86"/>
                      </a:solidFill>
                      <a:miter lim="400000"/>
                    </a:lnB>
                  </a:tcPr>
                </a:tc>
                <a:tc hMerge="1">
                  <a:txBody>
                    <a:bodyPr/>
                    <a:lstStyle/>
                    <a:p>
                      <a:endParaRPr lang="es-ES"/>
                    </a:p>
                  </a:txBody>
                  <a:tcPr/>
                </a:tc>
                <a:extLst>
                  <a:ext uri="{0D108BD9-81ED-4DB2-BD59-A6C34878D82A}">
                    <a16:rowId xmlns:a16="http://schemas.microsoft.com/office/drawing/2014/main" val="10001"/>
                  </a:ext>
                </a:extLst>
              </a:tr>
              <a:tr h="375047">
                <a:tc vMerge="1">
                  <a:txBody>
                    <a:bodyPr/>
                    <a:lstStyle/>
                    <a:p>
                      <a:endParaRPr lang="es-ES"/>
                    </a:p>
                  </a:txBody>
                  <a:tcPr/>
                </a:tc>
                <a:tc>
                  <a:txBody>
                    <a:bodyPr/>
                    <a:lstStyle/>
                    <a:p>
                      <a:pPr algn="ctr" defTabSz="914400">
                        <a:defRPr sz="1800">
                          <a:solidFill>
                            <a:srgbClr val="000000"/>
                          </a:solidFill>
                        </a:defRPr>
                      </a:pPr>
                      <a:r>
                        <a:rPr sz="1800" b="1">
                          <a:latin typeface="Helvetica"/>
                          <a:ea typeface="Helvetica"/>
                          <a:cs typeface="Helvetica"/>
                          <a:sym typeface="Helvetica"/>
                        </a:rPr>
                        <a:t>1</a:t>
                      </a:r>
                    </a:p>
                  </a:txBody>
                  <a:tcPr marL="35719" marR="35719" marT="35719" marB="35719" anchor="ctr" horzOverflow="overflow">
                    <a:lnL w="38100">
                      <a:solidFill>
                        <a:srgbClr val="164F86"/>
                      </a:solidFill>
                      <a:miter lim="400000"/>
                    </a:lnL>
                    <a:lnR w="38100">
                      <a:solidFill>
                        <a:srgbClr val="164F86"/>
                      </a:solidFill>
                      <a:miter lim="400000"/>
                    </a:lnR>
                    <a:lnT w="38100">
                      <a:solidFill>
                        <a:srgbClr val="164F86"/>
                      </a:solidFill>
                      <a:miter lim="400000"/>
                    </a:lnT>
                    <a:lnB w="38100">
                      <a:solidFill>
                        <a:srgbClr val="164F86"/>
                      </a:solidFill>
                      <a:miter lim="400000"/>
                    </a:lnB>
                  </a:tcPr>
                </a:tc>
                <a:tc>
                  <a:txBody>
                    <a:bodyPr/>
                    <a:lstStyle/>
                    <a:p>
                      <a:pPr algn="ctr" defTabSz="914400">
                        <a:defRPr sz="1800">
                          <a:solidFill>
                            <a:srgbClr val="000000"/>
                          </a:solidFill>
                        </a:defRPr>
                      </a:pPr>
                      <a:r>
                        <a:rPr sz="1800" b="1">
                          <a:latin typeface="Helvetica"/>
                          <a:ea typeface="Helvetica"/>
                          <a:cs typeface="Helvetica"/>
                          <a:sym typeface="Helvetica"/>
                        </a:rPr>
                        <a:t>2</a:t>
                      </a:r>
                    </a:p>
                  </a:txBody>
                  <a:tcPr marL="35719" marR="35719" marT="35719" marB="35719" anchor="ctr" horzOverflow="overflow">
                    <a:lnL w="38100">
                      <a:solidFill>
                        <a:srgbClr val="164F86"/>
                      </a:solidFill>
                      <a:miter lim="400000"/>
                    </a:lnL>
                    <a:lnR w="38100">
                      <a:solidFill>
                        <a:srgbClr val="164F86"/>
                      </a:solidFill>
                      <a:miter lim="400000"/>
                    </a:lnR>
                    <a:lnT w="38100">
                      <a:solidFill>
                        <a:srgbClr val="164F86"/>
                      </a:solidFill>
                      <a:miter lim="400000"/>
                    </a:lnT>
                    <a:lnB w="38100">
                      <a:solidFill>
                        <a:srgbClr val="164F86"/>
                      </a:solidFill>
                      <a:miter lim="400000"/>
                    </a:lnB>
                  </a:tcPr>
                </a:tc>
                <a:extLst>
                  <a:ext uri="{0D108BD9-81ED-4DB2-BD59-A6C34878D82A}">
                    <a16:rowId xmlns:a16="http://schemas.microsoft.com/office/drawing/2014/main" val="10002"/>
                  </a:ext>
                </a:extLst>
              </a:tr>
              <a:tr h="375047">
                <a:tc>
                  <a:txBody>
                    <a:bodyPr/>
                    <a:lstStyle/>
                    <a:p>
                      <a:pPr algn="l" defTabSz="914400">
                        <a:defRPr sz="1800">
                          <a:solidFill>
                            <a:srgbClr val="000000"/>
                          </a:solidFill>
                        </a:defRPr>
                      </a:pPr>
                      <a:r>
                        <a:rPr sz="1800" b="1">
                          <a:latin typeface="Helvetica"/>
                          <a:ea typeface="Helvetica"/>
                          <a:cs typeface="Helvetica"/>
                          <a:sym typeface="Helvetica"/>
                        </a:rPr>
                        <a:t>funcion</a:t>
                      </a:r>
                    </a:p>
                  </a:txBody>
                  <a:tcPr marL="35719" marR="35719" marT="35719" marB="35719" anchor="ctr" horzOverflow="overflow">
                    <a:lnL w="38100">
                      <a:solidFill>
                        <a:srgbClr val="164F86"/>
                      </a:solidFill>
                      <a:miter lim="400000"/>
                    </a:lnL>
                    <a:lnR w="38100">
                      <a:solidFill>
                        <a:srgbClr val="164F86"/>
                      </a:solidFill>
                      <a:miter lim="400000"/>
                    </a:lnR>
                    <a:lnT w="38100">
                      <a:solidFill>
                        <a:srgbClr val="164F86"/>
                      </a:solidFill>
                      <a:miter lim="400000"/>
                    </a:lnT>
                    <a:lnB w="38100">
                      <a:solidFill>
                        <a:srgbClr val="164F86"/>
                      </a:solidFill>
                      <a:miter lim="400000"/>
                    </a:lnB>
                    <a:solidFill>
                      <a:srgbClr val="C3971A"/>
                    </a:solidFill>
                  </a:tcPr>
                </a:tc>
                <a:tc>
                  <a:txBody>
                    <a:bodyPr/>
                    <a:lstStyle/>
                    <a:p>
                      <a:pPr algn="ctr" defTabSz="914400">
                        <a:defRPr sz="1800">
                          <a:solidFill>
                            <a:srgbClr val="000000"/>
                          </a:solidFill>
                        </a:defRPr>
                      </a:pPr>
                      <a:r>
                        <a:rPr sz="1800">
                          <a:latin typeface="Helvetica Light"/>
                          <a:ea typeface="Helvetica Light"/>
                          <a:cs typeface="Helvetica Light"/>
                          <a:sym typeface="Helvetica Light"/>
                        </a:rPr>
                        <a:t>0,100</a:t>
                      </a:r>
                    </a:p>
                  </a:txBody>
                  <a:tcPr marL="35719" marR="35719" marT="35719" marB="35719" anchor="ctr" horzOverflow="overflow">
                    <a:lnL w="38100">
                      <a:solidFill>
                        <a:srgbClr val="164F86"/>
                      </a:solidFill>
                      <a:miter lim="400000"/>
                    </a:lnL>
                    <a:lnR w="38100">
                      <a:solidFill>
                        <a:srgbClr val="164F86"/>
                      </a:solidFill>
                      <a:miter lim="400000"/>
                    </a:lnR>
                    <a:lnT w="38100">
                      <a:solidFill>
                        <a:srgbClr val="164F86"/>
                      </a:solidFill>
                      <a:miter lim="400000"/>
                    </a:lnT>
                    <a:lnB w="38100">
                      <a:solidFill>
                        <a:srgbClr val="164F86"/>
                      </a:solidFill>
                      <a:miter lim="400000"/>
                    </a:lnB>
                  </a:tcPr>
                </a:tc>
                <a:tc>
                  <a:txBody>
                    <a:bodyPr/>
                    <a:lstStyle/>
                    <a:p>
                      <a:pPr algn="ctr" defTabSz="914400">
                        <a:defRPr sz="1800">
                          <a:solidFill>
                            <a:srgbClr val="000000"/>
                          </a:solidFill>
                        </a:defRPr>
                      </a:pPr>
                      <a:r>
                        <a:rPr sz="1800">
                          <a:latin typeface="Helvetica Light"/>
                          <a:ea typeface="Helvetica Light"/>
                          <a:cs typeface="Helvetica Light"/>
                          <a:sym typeface="Helvetica Light"/>
                        </a:rPr>
                        <a:t>0,335</a:t>
                      </a:r>
                    </a:p>
                  </a:txBody>
                  <a:tcPr marL="35719" marR="35719" marT="35719" marB="35719" anchor="ctr" horzOverflow="overflow">
                    <a:lnL w="38100">
                      <a:solidFill>
                        <a:srgbClr val="164F86"/>
                      </a:solidFill>
                      <a:miter lim="400000"/>
                    </a:lnL>
                    <a:lnR w="38100">
                      <a:solidFill>
                        <a:srgbClr val="164F86"/>
                      </a:solidFill>
                      <a:miter lim="400000"/>
                    </a:lnR>
                    <a:lnT w="38100">
                      <a:solidFill>
                        <a:srgbClr val="164F86"/>
                      </a:solidFill>
                      <a:miter lim="400000"/>
                    </a:lnT>
                    <a:lnB w="38100">
                      <a:solidFill>
                        <a:srgbClr val="164F86"/>
                      </a:solidFill>
                      <a:miter lim="400000"/>
                    </a:lnB>
                    <a:solidFill>
                      <a:srgbClr val="DCBD23"/>
                    </a:solidFill>
                  </a:tcPr>
                </a:tc>
                <a:extLst>
                  <a:ext uri="{0D108BD9-81ED-4DB2-BD59-A6C34878D82A}">
                    <a16:rowId xmlns:a16="http://schemas.microsoft.com/office/drawing/2014/main" val="10003"/>
                  </a:ext>
                </a:extLst>
              </a:tr>
              <a:tr h="375047">
                <a:tc>
                  <a:txBody>
                    <a:bodyPr/>
                    <a:lstStyle/>
                    <a:p>
                      <a:pPr algn="l" defTabSz="914400">
                        <a:defRPr sz="1800">
                          <a:solidFill>
                            <a:srgbClr val="000000"/>
                          </a:solidFill>
                        </a:defRPr>
                      </a:pPr>
                      <a:r>
                        <a:rPr sz="1800" b="1" dirty="0" err="1">
                          <a:latin typeface="Helvetica"/>
                          <a:ea typeface="Helvetica"/>
                          <a:cs typeface="Helvetica"/>
                          <a:sym typeface="Helvetica"/>
                        </a:rPr>
                        <a:t>intensidad</a:t>
                      </a:r>
                      <a:endParaRPr sz="1800" b="1" dirty="0">
                        <a:latin typeface="Helvetica"/>
                        <a:ea typeface="Helvetica"/>
                        <a:cs typeface="Helvetica"/>
                        <a:sym typeface="Helvetica"/>
                      </a:endParaRPr>
                    </a:p>
                  </a:txBody>
                  <a:tcPr marL="35719" marR="35719" marT="35719" marB="35719" anchor="ctr" horzOverflow="overflow">
                    <a:lnL w="38100">
                      <a:solidFill>
                        <a:srgbClr val="164F86"/>
                      </a:solidFill>
                      <a:miter lim="400000"/>
                    </a:lnL>
                    <a:lnR w="38100">
                      <a:solidFill>
                        <a:srgbClr val="164F86"/>
                      </a:solidFill>
                      <a:miter lim="400000"/>
                    </a:lnR>
                    <a:lnT w="38100">
                      <a:solidFill>
                        <a:srgbClr val="164F86"/>
                      </a:solidFill>
                      <a:miter lim="400000"/>
                    </a:lnT>
                    <a:lnB w="38100">
                      <a:solidFill>
                        <a:srgbClr val="164F86"/>
                      </a:solidFill>
                      <a:miter lim="400000"/>
                    </a:lnB>
                    <a:solidFill>
                      <a:srgbClr val="70BF41"/>
                    </a:solidFill>
                  </a:tcPr>
                </a:tc>
                <a:tc>
                  <a:txBody>
                    <a:bodyPr/>
                    <a:lstStyle/>
                    <a:p>
                      <a:pPr algn="ctr" defTabSz="914400">
                        <a:defRPr sz="1800">
                          <a:solidFill>
                            <a:srgbClr val="000000"/>
                          </a:solidFill>
                        </a:defRPr>
                      </a:pPr>
                      <a:r>
                        <a:rPr sz="1800">
                          <a:latin typeface="Helvetica Light"/>
                          <a:ea typeface="Helvetica Light"/>
                          <a:cs typeface="Helvetica Light"/>
                          <a:sym typeface="Helvetica Light"/>
                        </a:rPr>
                        <a:t>0,752</a:t>
                      </a:r>
                    </a:p>
                  </a:txBody>
                  <a:tcPr marL="35719" marR="35719" marT="35719" marB="35719" anchor="ctr" horzOverflow="overflow">
                    <a:lnL w="38100">
                      <a:solidFill>
                        <a:srgbClr val="164F86"/>
                      </a:solidFill>
                      <a:miter lim="400000"/>
                    </a:lnL>
                    <a:lnR w="38100">
                      <a:solidFill>
                        <a:srgbClr val="164F86"/>
                      </a:solidFill>
                      <a:miter lim="400000"/>
                    </a:lnR>
                    <a:lnT w="38100">
                      <a:solidFill>
                        <a:srgbClr val="164F86"/>
                      </a:solidFill>
                      <a:miter lim="400000"/>
                    </a:lnT>
                    <a:lnB w="38100">
                      <a:solidFill>
                        <a:srgbClr val="164F86"/>
                      </a:solidFill>
                      <a:miter lim="400000"/>
                    </a:lnB>
                    <a:solidFill>
                      <a:srgbClr val="70BF41"/>
                    </a:solidFill>
                  </a:tcPr>
                </a:tc>
                <a:tc>
                  <a:txBody>
                    <a:bodyPr/>
                    <a:lstStyle/>
                    <a:p>
                      <a:pPr algn="ctr" defTabSz="914400">
                        <a:defRPr sz="1800">
                          <a:solidFill>
                            <a:srgbClr val="000000"/>
                          </a:solidFill>
                        </a:defRPr>
                      </a:pPr>
                      <a:r>
                        <a:rPr sz="1800">
                          <a:latin typeface="Helvetica Light"/>
                          <a:ea typeface="Helvetica Light"/>
                          <a:cs typeface="Helvetica Light"/>
                          <a:sym typeface="Helvetica Light"/>
                        </a:rPr>
                        <a:t>0,676</a:t>
                      </a:r>
                    </a:p>
                  </a:txBody>
                  <a:tcPr marL="35719" marR="35719" marT="35719" marB="35719" anchor="ctr" horzOverflow="overflow">
                    <a:lnL w="38100">
                      <a:solidFill>
                        <a:srgbClr val="164F86"/>
                      </a:solidFill>
                      <a:miter lim="400000"/>
                    </a:lnL>
                    <a:lnR w="38100">
                      <a:solidFill>
                        <a:srgbClr val="164F86"/>
                      </a:solidFill>
                      <a:miter lim="400000"/>
                    </a:lnR>
                    <a:lnT w="38100">
                      <a:solidFill>
                        <a:srgbClr val="164F86"/>
                      </a:solidFill>
                      <a:miter lim="400000"/>
                    </a:lnT>
                    <a:lnB w="38100">
                      <a:solidFill>
                        <a:srgbClr val="164F86"/>
                      </a:solidFill>
                      <a:miter lim="400000"/>
                    </a:lnB>
                    <a:solidFill>
                      <a:srgbClr val="70BF41"/>
                    </a:solidFill>
                  </a:tcPr>
                </a:tc>
                <a:extLst>
                  <a:ext uri="{0D108BD9-81ED-4DB2-BD59-A6C34878D82A}">
                    <a16:rowId xmlns:a16="http://schemas.microsoft.com/office/drawing/2014/main" val="10004"/>
                  </a:ext>
                </a:extLst>
              </a:tr>
              <a:tr h="375047">
                <a:tc>
                  <a:txBody>
                    <a:bodyPr/>
                    <a:lstStyle/>
                    <a:p>
                      <a:pPr algn="l" defTabSz="914400">
                        <a:defRPr sz="1800">
                          <a:solidFill>
                            <a:srgbClr val="000000"/>
                          </a:solidFill>
                        </a:defRPr>
                      </a:pPr>
                      <a:r>
                        <a:rPr sz="1800" b="1">
                          <a:latin typeface="Helvetica"/>
                          <a:ea typeface="Helvetica"/>
                          <a:cs typeface="Helvetica"/>
                          <a:sym typeface="Helvetica"/>
                        </a:rPr>
                        <a:t>frecuencia</a:t>
                      </a:r>
                    </a:p>
                  </a:txBody>
                  <a:tcPr marL="35719" marR="35719" marT="35719" marB="35719" anchor="ctr" horzOverflow="overflow">
                    <a:lnL w="38100">
                      <a:solidFill>
                        <a:srgbClr val="164F86"/>
                      </a:solidFill>
                      <a:miter lim="400000"/>
                    </a:lnL>
                    <a:lnR w="38100">
                      <a:solidFill>
                        <a:srgbClr val="164F86"/>
                      </a:solidFill>
                      <a:miter lim="400000"/>
                    </a:lnR>
                    <a:lnT w="38100">
                      <a:solidFill>
                        <a:srgbClr val="164F86"/>
                      </a:solidFill>
                      <a:miter lim="400000"/>
                    </a:lnT>
                    <a:lnB w="38100">
                      <a:solidFill>
                        <a:srgbClr val="164F86"/>
                      </a:solidFill>
                      <a:miter lim="400000"/>
                    </a:lnB>
                    <a:solidFill>
                      <a:srgbClr val="70BF41"/>
                    </a:solidFill>
                  </a:tcPr>
                </a:tc>
                <a:tc>
                  <a:txBody>
                    <a:bodyPr/>
                    <a:lstStyle/>
                    <a:p>
                      <a:pPr algn="ctr" defTabSz="914400">
                        <a:defRPr sz="1800">
                          <a:solidFill>
                            <a:srgbClr val="000000"/>
                          </a:solidFill>
                        </a:defRPr>
                      </a:pPr>
                      <a:r>
                        <a:rPr sz="1800">
                          <a:latin typeface="Helvetica Light"/>
                          <a:ea typeface="Helvetica Light"/>
                          <a:cs typeface="Helvetica Light"/>
                          <a:sym typeface="Helvetica Light"/>
                        </a:rPr>
                        <a:t>0,740</a:t>
                      </a:r>
                    </a:p>
                  </a:txBody>
                  <a:tcPr marL="35719" marR="35719" marT="35719" marB="35719" anchor="ctr" horzOverflow="overflow">
                    <a:lnL w="38100">
                      <a:solidFill>
                        <a:srgbClr val="164F86"/>
                      </a:solidFill>
                      <a:miter lim="400000"/>
                    </a:lnL>
                    <a:lnR w="38100">
                      <a:solidFill>
                        <a:srgbClr val="164F86"/>
                      </a:solidFill>
                      <a:miter lim="400000"/>
                    </a:lnR>
                    <a:lnT w="38100">
                      <a:solidFill>
                        <a:srgbClr val="164F86"/>
                      </a:solidFill>
                      <a:miter lim="400000"/>
                    </a:lnT>
                    <a:lnB w="38100">
                      <a:solidFill>
                        <a:srgbClr val="164F86"/>
                      </a:solidFill>
                      <a:miter lim="400000"/>
                    </a:lnB>
                    <a:solidFill>
                      <a:srgbClr val="70BF41"/>
                    </a:solidFill>
                  </a:tcPr>
                </a:tc>
                <a:tc>
                  <a:txBody>
                    <a:bodyPr/>
                    <a:lstStyle/>
                    <a:p>
                      <a:pPr algn="ctr" defTabSz="914400">
                        <a:defRPr sz="1800">
                          <a:solidFill>
                            <a:srgbClr val="000000"/>
                          </a:solidFill>
                        </a:defRPr>
                      </a:pPr>
                      <a:r>
                        <a:rPr sz="1800">
                          <a:latin typeface="Helvetica Light"/>
                          <a:ea typeface="Helvetica Light"/>
                          <a:cs typeface="Helvetica Light"/>
                          <a:sym typeface="Helvetica Light"/>
                        </a:rPr>
                        <a:t>0,653</a:t>
                      </a:r>
                    </a:p>
                  </a:txBody>
                  <a:tcPr marL="35719" marR="35719" marT="35719" marB="35719" anchor="ctr" horzOverflow="overflow">
                    <a:lnL w="38100">
                      <a:solidFill>
                        <a:srgbClr val="164F86"/>
                      </a:solidFill>
                      <a:miter lim="400000"/>
                    </a:lnL>
                    <a:lnR w="38100">
                      <a:solidFill>
                        <a:srgbClr val="164F86"/>
                      </a:solidFill>
                      <a:miter lim="400000"/>
                    </a:lnR>
                    <a:lnT w="38100">
                      <a:solidFill>
                        <a:srgbClr val="164F86"/>
                      </a:solidFill>
                      <a:miter lim="400000"/>
                    </a:lnT>
                    <a:lnB w="38100">
                      <a:solidFill>
                        <a:srgbClr val="164F86"/>
                      </a:solidFill>
                      <a:miter lim="400000"/>
                    </a:lnB>
                    <a:solidFill>
                      <a:srgbClr val="70BF41"/>
                    </a:solidFill>
                  </a:tcPr>
                </a:tc>
                <a:extLst>
                  <a:ext uri="{0D108BD9-81ED-4DB2-BD59-A6C34878D82A}">
                    <a16:rowId xmlns:a16="http://schemas.microsoft.com/office/drawing/2014/main" val="10005"/>
                  </a:ext>
                </a:extLst>
              </a:tr>
              <a:tr h="375047">
                <a:tc>
                  <a:txBody>
                    <a:bodyPr/>
                    <a:lstStyle/>
                    <a:p>
                      <a:pPr algn="l" defTabSz="914400">
                        <a:defRPr sz="1800">
                          <a:solidFill>
                            <a:srgbClr val="000000"/>
                          </a:solidFill>
                        </a:defRPr>
                      </a:pPr>
                      <a:r>
                        <a:rPr sz="1800" b="1">
                          <a:latin typeface="Helvetica"/>
                          <a:ea typeface="Helvetica"/>
                          <a:cs typeface="Helvetica"/>
                          <a:sym typeface="Helvetica"/>
                        </a:rPr>
                        <a:t>tonema</a:t>
                      </a:r>
                    </a:p>
                  </a:txBody>
                  <a:tcPr marL="35719" marR="35719" marT="35719" marB="35719" anchor="ctr" horzOverflow="overflow">
                    <a:lnL w="38100">
                      <a:solidFill>
                        <a:srgbClr val="164F86"/>
                      </a:solidFill>
                      <a:miter lim="400000"/>
                    </a:lnL>
                    <a:lnR w="38100">
                      <a:solidFill>
                        <a:srgbClr val="164F86"/>
                      </a:solidFill>
                      <a:miter lim="400000"/>
                    </a:lnR>
                    <a:lnT w="38100">
                      <a:solidFill>
                        <a:srgbClr val="164F86"/>
                      </a:solidFill>
                      <a:miter lim="400000"/>
                    </a:lnT>
                    <a:lnB w="38100">
                      <a:solidFill>
                        <a:srgbClr val="164F86"/>
                      </a:solidFill>
                      <a:miter lim="400000"/>
                    </a:lnB>
                    <a:solidFill>
                      <a:srgbClr val="DCBD23"/>
                    </a:solidFill>
                  </a:tcPr>
                </a:tc>
                <a:tc>
                  <a:txBody>
                    <a:bodyPr/>
                    <a:lstStyle/>
                    <a:p>
                      <a:pPr algn="ctr" defTabSz="914400">
                        <a:defRPr sz="1800">
                          <a:solidFill>
                            <a:srgbClr val="000000"/>
                          </a:solidFill>
                        </a:defRPr>
                      </a:pPr>
                      <a:r>
                        <a:rPr sz="1800">
                          <a:latin typeface="Helvetica Light"/>
                          <a:ea typeface="Helvetica Light"/>
                          <a:cs typeface="Helvetica Light"/>
                          <a:sym typeface="Helvetica Light"/>
                        </a:rPr>
                        <a:t>0,414</a:t>
                      </a:r>
                    </a:p>
                  </a:txBody>
                  <a:tcPr marL="35719" marR="35719" marT="35719" marB="35719" anchor="ctr" horzOverflow="overflow">
                    <a:lnL w="38100">
                      <a:solidFill>
                        <a:srgbClr val="164F86"/>
                      </a:solidFill>
                      <a:miter lim="400000"/>
                    </a:lnL>
                    <a:lnR w="38100">
                      <a:solidFill>
                        <a:srgbClr val="164F86"/>
                      </a:solidFill>
                      <a:miter lim="400000"/>
                    </a:lnR>
                    <a:lnT w="38100">
                      <a:solidFill>
                        <a:srgbClr val="164F86"/>
                      </a:solidFill>
                      <a:miter lim="400000"/>
                    </a:lnT>
                    <a:lnB w="38100">
                      <a:solidFill>
                        <a:srgbClr val="164F86"/>
                      </a:solidFill>
                      <a:miter lim="400000"/>
                    </a:lnB>
                    <a:solidFill>
                      <a:srgbClr val="DCBD23"/>
                    </a:solidFill>
                  </a:tcPr>
                </a:tc>
                <a:tc>
                  <a:txBody>
                    <a:bodyPr/>
                    <a:lstStyle/>
                    <a:p>
                      <a:pPr algn="ctr" defTabSz="914400">
                        <a:defRPr sz="1800">
                          <a:solidFill>
                            <a:srgbClr val="000000"/>
                          </a:solidFill>
                        </a:defRPr>
                      </a:pPr>
                      <a:r>
                        <a:rPr sz="1800">
                          <a:latin typeface="Helvetica Light"/>
                          <a:ea typeface="Helvetica Light"/>
                          <a:cs typeface="Helvetica Light"/>
                          <a:sym typeface="Helvetica Light"/>
                        </a:rPr>
                        <a:t>0,071</a:t>
                      </a:r>
                    </a:p>
                  </a:txBody>
                  <a:tcPr marL="35719" marR="35719" marT="35719" marB="35719" anchor="ctr" horzOverflow="overflow">
                    <a:lnL w="38100">
                      <a:solidFill>
                        <a:srgbClr val="164F86"/>
                      </a:solidFill>
                      <a:miter lim="400000"/>
                    </a:lnL>
                    <a:lnR w="38100">
                      <a:solidFill>
                        <a:srgbClr val="164F86"/>
                      </a:solidFill>
                      <a:miter lim="400000"/>
                    </a:lnR>
                    <a:lnT w="38100">
                      <a:solidFill>
                        <a:srgbClr val="164F86"/>
                      </a:solidFill>
                      <a:miter lim="400000"/>
                    </a:lnT>
                    <a:lnB w="38100">
                      <a:solidFill>
                        <a:srgbClr val="164F86"/>
                      </a:solidFill>
                      <a:miter lim="400000"/>
                    </a:lnB>
                  </a:tcPr>
                </a:tc>
                <a:extLst>
                  <a:ext uri="{0D108BD9-81ED-4DB2-BD59-A6C34878D82A}">
                    <a16:rowId xmlns:a16="http://schemas.microsoft.com/office/drawing/2014/main" val="10006"/>
                  </a:ext>
                </a:extLst>
              </a:tr>
              <a:tr h="375047">
                <a:tc>
                  <a:txBody>
                    <a:bodyPr/>
                    <a:lstStyle/>
                    <a:p>
                      <a:pPr algn="l" defTabSz="914400">
                        <a:defRPr sz="1800">
                          <a:solidFill>
                            <a:srgbClr val="000000"/>
                          </a:solidFill>
                        </a:defRPr>
                      </a:pPr>
                      <a:r>
                        <a:rPr sz="1800" b="1">
                          <a:latin typeface="Helvetica"/>
                          <a:ea typeface="Helvetica"/>
                          <a:cs typeface="Helvetica"/>
                          <a:sym typeface="Helvetica"/>
                        </a:rPr>
                        <a:t>modulación</a:t>
                      </a:r>
                    </a:p>
                  </a:txBody>
                  <a:tcPr marL="35719" marR="35719" marT="35719" marB="35719" anchor="ctr" horzOverflow="overflow">
                    <a:lnL w="38100">
                      <a:solidFill>
                        <a:srgbClr val="164F86"/>
                      </a:solidFill>
                      <a:miter lim="400000"/>
                    </a:lnL>
                    <a:lnR w="38100">
                      <a:solidFill>
                        <a:srgbClr val="164F86"/>
                      </a:solidFill>
                      <a:miter lim="400000"/>
                    </a:lnR>
                    <a:lnT w="38100">
                      <a:solidFill>
                        <a:srgbClr val="164F86"/>
                      </a:solidFill>
                      <a:miter lim="400000"/>
                    </a:lnT>
                    <a:lnB w="38100">
                      <a:solidFill>
                        <a:srgbClr val="164F86"/>
                      </a:solidFill>
                      <a:miter lim="400000"/>
                    </a:lnB>
                  </a:tcPr>
                </a:tc>
                <a:tc>
                  <a:txBody>
                    <a:bodyPr/>
                    <a:lstStyle/>
                    <a:p>
                      <a:pPr algn="ctr" defTabSz="914400">
                        <a:defRPr sz="1800">
                          <a:solidFill>
                            <a:srgbClr val="000000"/>
                          </a:solidFill>
                        </a:defRPr>
                      </a:pPr>
                      <a:r>
                        <a:rPr sz="1800">
                          <a:latin typeface="Helvetica Light"/>
                          <a:ea typeface="Helvetica Light"/>
                          <a:cs typeface="Helvetica Light"/>
                          <a:sym typeface="Helvetica Light"/>
                        </a:rPr>
                        <a:t>0,112</a:t>
                      </a:r>
                    </a:p>
                  </a:txBody>
                  <a:tcPr marL="35719" marR="35719" marT="35719" marB="35719" anchor="ctr" horzOverflow="overflow">
                    <a:lnL w="38100">
                      <a:solidFill>
                        <a:srgbClr val="164F86"/>
                      </a:solidFill>
                      <a:miter lim="400000"/>
                    </a:lnL>
                    <a:lnR w="38100">
                      <a:solidFill>
                        <a:srgbClr val="164F86"/>
                      </a:solidFill>
                      <a:miter lim="400000"/>
                    </a:lnR>
                    <a:lnT w="38100">
                      <a:solidFill>
                        <a:srgbClr val="164F86"/>
                      </a:solidFill>
                      <a:miter lim="400000"/>
                    </a:lnT>
                    <a:lnB w="38100">
                      <a:solidFill>
                        <a:srgbClr val="164F86"/>
                      </a:solidFill>
                      <a:miter lim="400000"/>
                    </a:lnB>
                  </a:tcPr>
                </a:tc>
                <a:tc>
                  <a:txBody>
                    <a:bodyPr/>
                    <a:lstStyle/>
                    <a:p>
                      <a:pPr algn="ctr" defTabSz="914400">
                        <a:defRPr sz="1800">
                          <a:solidFill>
                            <a:srgbClr val="000000"/>
                          </a:solidFill>
                        </a:defRPr>
                      </a:pPr>
                      <a:r>
                        <a:rPr sz="1800">
                          <a:latin typeface="Helvetica Light"/>
                          <a:ea typeface="Helvetica Light"/>
                          <a:cs typeface="Helvetica Light"/>
                          <a:sym typeface="Helvetica Light"/>
                        </a:rPr>
                        <a:t>0,111</a:t>
                      </a:r>
                    </a:p>
                  </a:txBody>
                  <a:tcPr marL="35719" marR="35719" marT="35719" marB="35719" anchor="ctr" horzOverflow="overflow">
                    <a:lnL w="38100">
                      <a:solidFill>
                        <a:srgbClr val="164F86"/>
                      </a:solidFill>
                      <a:miter lim="400000"/>
                    </a:lnL>
                    <a:lnR w="38100">
                      <a:solidFill>
                        <a:srgbClr val="164F86"/>
                      </a:solidFill>
                      <a:miter lim="400000"/>
                    </a:lnR>
                    <a:lnT w="38100">
                      <a:solidFill>
                        <a:srgbClr val="164F86"/>
                      </a:solidFill>
                      <a:miter lim="400000"/>
                    </a:lnT>
                    <a:lnB w="38100">
                      <a:solidFill>
                        <a:srgbClr val="164F86"/>
                      </a:solidFill>
                      <a:miter lim="400000"/>
                    </a:lnB>
                  </a:tcPr>
                </a:tc>
                <a:extLst>
                  <a:ext uri="{0D108BD9-81ED-4DB2-BD59-A6C34878D82A}">
                    <a16:rowId xmlns:a16="http://schemas.microsoft.com/office/drawing/2014/main" val="10007"/>
                  </a:ext>
                </a:extLst>
              </a:tr>
              <a:tr h="375047">
                <a:tc>
                  <a:txBody>
                    <a:bodyPr/>
                    <a:lstStyle/>
                    <a:p>
                      <a:pPr algn="l" defTabSz="914400">
                        <a:defRPr sz="1800">
                          <a:solidFill>
                            <a:srgbClr val="000000"/>
                          </a:solidFill>
                        </a:defRPr>
                      </a:pPr>
                      <a:r>
                        <a:rPr sz="1800" b="1">
                          <a:latin typeface="Helvetica"/>
                          <a:ea typeface="Helvetica"/>
                          <a:cs typeface="Helvetica"/>
                          <a:sym typeface="Helvetica"/>
                        </a:rPr>
                        <a:t>alargamiento</a:t>
                      </a:r>
                    </a:p>
                  </a:txBody>
                  <a:tcPr marL="35719" marR="35719" marT="35719" marB="35719" anchor="ctr" horzOverflow="overflow">
                    <a:lnL w="38100">
                      <a:solidFill>
                        <a:srgbClr val="164F86"/>
                      </a:solidFill>
                      <a:miter lim="400000"/>
                    </a:lnL>
                    <a:lnR w="38100">
                      <a:solidFill>
                        <a:srgbClr val="164F86"/>
                      </a:solidFill>
                      <a:miter lim="400000"/>
                    </a:lnR>
                    <a:lnT w="38100">
                      <a:solidFill>
                        <a:srgbClr val="164F86"/>
                      </a:solidFill>
                      <a:miter lim="400000"/>
                    </a:lnT>
                    <a:lnB w="38100">
                      <a:solidFill>
                        <a:srgbClr val="164F86"/>
                      </a:solidFill>
                      <a:miter lim="400000"/>
                    </a:lnB>
                    <a:solidFill>
                      <a:srgbClr val="DCBD23"/>
                    </a:solidFill>
                  </a:tcPr>
                </a:tc>
                <a:tc>
                  <a:txBody>
                    <a:bodyPr/>
                    <a:lstStyle/>
                    <a:p>
                      <a:pPr algn="ctr" defTabSz="914400">
                        <a:defRPr sz="1800">
                          <a:solidFill>
                            <a:srgbClr val="000000"/>
                          </a:solidFill>
                        </a:defRPr>
                      </a:pPr>
                      <a:r>
                        <a:rPr sz="1800">
                          <a:latin typeface="Helvetica Light"/>
                          <a:ea typeface="Helvetica Light"/>
                          <a:cs typeface="Helvetica Light"/>
                          <a:sym typeface="Helvetica Light"/>
                        </a:rPr>
                        <a:t>0,409</a:t>
                      </a:r>
                    </a:p>
                  </a:txBody>
                  <a:tcPr marL="35719" marR="35719" marT="35719" marB="35719" anchor="ctr" horzOverflow="overflow">
                    <a:lnL w="38100">
                      <a:solidFill>
                        <a:srgbClr val="164F86"/>
                      </a:solidFill>
                      <a:miter lim="400000"/>
                    </a:lnL>
                    <a:lnR w="38100">
                      <a:solidFill>
                        <a:srgbClr val="164F86"/>
                      </a:solidFill>
                      <a:miter lim="400000"/>
                    </a:lnR>
                    <a:lnT w="38100">
                      <a:solidFill>
                        <a:srgbClr val="164F86"/>
                      </a:solidFill>
                      <a:miter lim="400000"/>
                    </a:lnT>
                    <a:lnB w="38100">
                      <a:solidFill>
                        <a:srgbClr val="164F86"/>
                      </a:solidFill>
                      <a:miter lim="400000"/>
                    </a:lnB>
                    <a:solidFill>
                      <a:srgbClr val="DCBD23"/>
                    </a:solidFill>
                  </a:tcPr>
                </a:tc>
                <a:tc>
                  <a:txBody>
                    <a:bodyPr/>
                    <a:lstStyle/>
                    <a:p>
                      <a:pPr algn="ctr" defTabSz="914400">
                        <a:defRPr sz="1800">
                          <a:solidFill>
                            <a:srgbClr val="000000"/>
                          </a:solidFill>
                        </a:defRPr>
                      </a:pPr>
                      <a:r>
                        <a:rPr sz="1800">
                          <a:latin typeface="Helvetica Light"/>
                          <a:ea typeface="Helvetica Light"/>
                          <a:cs typeface="Helvetica Light"/>
                          <a:sym typeface="Helvetica Light"/>
                        </a:rPr>
                        <a:t>0,010</a:t>
                      </a:r>
                    </a:p>
                  </a:txBody>
                  <a:tcPr marL="35719" marR="35719" marT="35719" marB="35719" anchor="ctr" horzOverflow="overflow">
                    <a:lnL w="38100">
                      <a:solidFill>
                        <a:srgbClr val="164F86"/>
                      </a:solidFill>
                      <a:miter lim="400000"/>
                    </a:lnL>
                    <a:lnR w="38100">
                      <a:solidFill>
                        <a:srgbClr val="164F86"/>
                      </a:solidFill>
                      <a:miter lim="400000"/>
                    </a:lnR>
                    <a:lnT w="38100">
                      <a:solidFill>
                        <a:srgbClr val="164F86"/>
                      </a:solidFill>
                      <a:miter lim="400000"/>
                    </a:lnT>
                    <a:lnB w="38100">
                      <a:solidFill>
                        <a:srgbClr val="164F86"/>
                      </a:solidFill>
                      <a:miter lim="400000"/>
                    </a:lnB>
                  </a:tcPr>
                </a:tc>
                <a:extLst>
                  <a:ext uri="{0D108BD9-81ED-4DB2-BD59-A6C34878D82A}">
                    <a16:rowId xmlns:a16="http://schemas.microsoft.com/office/drawing/2014/main" val="10008"/>
                  </a:ext>
                </a:extLst>
              </a:tr>
              <a:tr h="375047">
                <a:tc>
                  <a:txBody>
                    <a:bodyPr/>
                    <a:lstStyle/>
                    <a:p>
                      <a:pPr algn="l" defTabSz="914400">
                        <a:defRPr sz="1800">
                          <a:solidFill>
                            <a:srgbClr val="000000"/>
                          </a:solidFill>
                        </a:defRPr>
                      </a:pPr>
                      <a:r>
                        <a:rPr sz="1800" b="1">
                          <a:latin typeface="Helvetica"/>
                          <a:ea typeface="Helvetica"/>
                          <a:cs typeface="Helvetica"/>
                          <a:sym typeface="Helvetica"/>
                        </a:rPr>
                        <a:t>imagen</a:t>
                      </a:r>
                    </a:p>
                  </a:txBody>
                  <a:tcPr marL="35719" marR="35719" marT="35719" marB="35719" anchor="ctr" horzOverflow="overflow">
                    <a:lnL w="38100">
                      <a:solidFill>
                        <a:srgbClr val="164F86"/>
                      </a:solidFill>
                      <a:miter lim="400000"/>
                    </a:lnL>
                    <a:lnR w="38100">
                      <a:solidFill>
                        <a:srgbClr val="164F86"/>
                      </a:solidFill>
                      <a:miter lim="400000"/>
                    </a:lnR>
                    <a:lnT w="38100">
                      <a:solidFill>
                        <a:srgbClr val="164F86"/>
                      </a:solidFill>
                      <a:miter lim="400000"/>
                    </a:lnT>
                    <a:lnB w="38100">
                      <a:solidFill>
                        <a:srgbClr val="164F86"/>
                      </a:solidFill>
                      <a:miter lim="400000"/>
                    </a:lnB>
                  </a:tcPr>
                </a:tc>
                <a:tc>
                  <a:txBody>
                    <a:bodyPr/>
                    <a:lstStyle/>
                    <a:p>
                      <a:pPr algn="ctr" defTabSz="914400">
                        <a:defRPr sz="1800">
                          <a:solidFill>
                            <a:srgbClr val="000000"/>
                          </a:solidFill>
                        </a:defRPr>
                      </a:pPr>
                      <a:r>
                        <a:rPr sz="1800">
                          <a:latin typeface="Helvetica Light"/>
                          <a:ea typeface="Helvetica Light"/>
                          <a:cs typeface="Helvetica Light"/>
                          <a:sym typeface="Helvetica Light"/>
                        </a:rPr>
                        <a:t>0,104</a:t>
                      </a:r>
                    </a:p>
                  </a:txBody>
                  <a:tcPr marL="35719" marR="35719" marT="35719" marB="35719" anchor="ctr" horzOverflow="overflow">
                    <a:lnL w="38100">
                      <a:solidFill>
                        <a:srgbClr val="164F86"/>
                      </a:solidFill>
                      <a:miter lim="400000"/>
                    </a:lnL>
                    <a:lnR w="38100">
                      <a:solidFill>
                        <a:srgbClr val="164F86"/>
                      </a:solidFill>
                      <a:miter lim="400000"/>
                    </a:lnR>
                    <a:lnT w="38100">
                      <a:solidFill>
                        <a:srgbClr val="164F86"/>
                      </a:solidFill>
                      <a:miter lim="400000"/>
                    </a:lnT>
                    <a:lnB w="38100">
                      <a:solidFill>
                        <a:srgbClr val="164F86"/>
                      </a:solidFill>
                      <a:miter lim="400000"/>
                    </a:lnB>
                  </a:tcPr>
                </a:tc>
                <a:tc>
                  <a:txBody>
                    <a:bodyPr/>
                    <a:lstStyle/>
                    <a:p>
                      <a:pPr algn="ctr" defTabSz="914400">
                        <a:defRPr sz="1800">
                          <a:solidFill>
                            <a:srgbClr val="000000"/>
                          </a:solidFill>
                        </a:defRPr>
                      </a:pPr>
                      <a:r>
                        <a:rPr sz="1800">
                          <a:latin typeface="Helvetica Light"/>
                          <a:ea typeface="Helvetica Light"/>
                          <a:cs typeface="Helvetica Light"/>
                          <a:sym typeface="Helvetica Light"/>
                        </a:rPr>
                        <a:t>0,234</a:t>
                      </a:r>
                    </a:p>
                  </a:txBody>
                  <a:tcPr marL="35719" marR="35719" marT="35719" marB="35719" anchor="ctr" horzOverflow="overflow">
                    <a:lnL w="38100">
                      <a:solidFill>
                        <a:srgbClr val="164F86"/>
                      </a:solidFill>
                      <a:miter lim="400000"/>
                    </a:lnL>
                    <a:lnR w="38100">
                      <a:solidFill>
                        <a:srgbClr val="164F86"/>
                      </a:solidFill>
                      <a:miter lim="400000"/>
                    </a:lnR>
                    <a:lnT w="38100">
                      <a:solidFill>
                        <a:srgbClr val="164F86"/>
                      </a:solidFill>
                      <a:miter lim="400000"/>
                    </a:lnT>
                    <a:lnB w="38100">
                      <a:solidFill>
                        <a:srgbClr val="164F86"/>
                      </a:solidFill>
                      <a:miter lim="400000"/>
                    </a:lnB>
                    <a:solidFill>
                      <a:srgbClr val="DCBD23"/>
                    </a:solidFill>
                  </a:tcPr>
                </a:tc>
                <a:extLst>
                  <a:ext uri="{0D108BD9-81ED-4DB2-BD59-A6C34878D82A}">
                    <a16:rowId xmlns:a16="http://schemas.microsoft.com/office/drawing/2014/main" val="10009"/>
                  </a:ext>
                </a:extLst>
              </a:tr>
              <a:tr h="375047">
                <a:tc>
                  <a:txBody>
                    <a:bodyPr/>
                    <a:lstStyle/>
                    <a:p>
                      <a:pPr algn="l" defTabSz="914400">
                        <a:defRPr sz="1800">
                          <a:solidFill>
                            <a:srgbClr val="000000"/>
                          </a:solidFill>
                        </a:defRPr>
                      </a:pPr>
                      <a:r>
                        <a:rPr sz="1800" b="1">
                          <a:latin typeface="Helvetica"/>
                          <a:ea typeface="Helvetica"/>
                          <a:cs typeface="Helvetica"/>
                          <a:sym typeface="Helvetica"/>
                        </a:rPr>
                        <a:t>fuerza ilocutiva</a:t>
                      </a:r>
                    </a:p>
                  </a:txBody>
                  <a:tcPr marL="35719" marR="35719" marT="35719" marB="35719" anchor="ctr" horzOverflow="overflow">
                    <a:lnL w="38100">
                      <a:solidFill>
                        <a:srgbClr val="164F86"/>
                      </a:solidFill>
                      <a:miter lim="400000"/>
                    </a:lnL>
                    <a:lnR w="38100">
                      <a:solidFill>
                        <a:srgbClr val="164F86"/>
                      </a:solidFill>
                      <a:miter lim="400000"/>
                    </a:lnR>
                    <a:lnT w="38100">
                      <a:solidFill>
                        <a:srgbClr val="164F86"/>
                      </a:solidFill>
                      <a:miter lim="400000"/>
                    </a:lnT>
                    <a:lnB w="38100">
                      <a:solidFill>
                        <a:srgbClr val="164F86"/>
                      </a:solidFill>
                      <a:miter lim="400000"/>
                    </a:lnB>
                  </a:tcPr>
                </a:tc>
                <a:tc>
                  <a:txBody>
                    <a:bodyPr/>
                    <a:lstStyle/>
                    <a:p>
                      <a:pPr algn="ctr" defTabSz="914400">
                        <a:defRPr sz="1800">
                          <a:solidFill>
                            <a:srgbClr val="000000"/>
                          </a:solidFill>
                        </a:defRPr>
                      </a:pPr>
                      <a:r>
                        <a:rPr sz="1800">
                          <a:latin typeface="Helvetica Light"/>
                          <a:ea typeface="Helvetica Light"/>
                          <a:cs typeface="Helvetica Light"/>
                          <a:sym typeface="Helvetica Light"/>
                        </a:rPr>
                        <a:t>0,088</a:t>
                      </a:r>
                    </a:p>
                  </a:txBody>
                  <a:tcPr marL="35719" marR="35719" marT="35719" marB="35719" anchor="ctr" horzOverflow="overflow">
                    <a:lnL w="38100">
                      <a:solidFill>
                        <a:srgbClr val="164F86"/>
                      </a:solidFill>
                      <a:miter lim="400000"/>
                    </a:lnL>
                    <a:lnR w="38100">
                      <a:solidFill>
                        <a:srgbClr val="164F86"/>
                      </a:solidFill>
                      <a:miter lim="400000"/>
                    </a:lnR>
                    <a:lnT w="38100">
                      <a:solidFill>
                        <a:srgbClr val="164F86"/>
                      </a:solidFill>
                      <a:miter lim="400000"/>
                    </a:lnT>
                    <a:lnB w="38100">
                      <a:solidFill>
                        <a:srgbClr val="164F86"/>
                      </a:solidFill>
                      <a:miter lim="400000"/>
                    </a:lnB>
                  </a:tcPr>
                </a:tc>
                <a:tc>
                  <a:txBody>
                    <a:bodyPr/>
                    <a:lstStyle/>
                    <a:p>
                      <a:pPr algn="ctr" defTabSz="914400">
                        <a:defRPr sz="1800">
                          <a:solidFill>
                            <a:srgbClr val="000000"/>
                          </a:solidFill>
                        </a:defRPr>
                      </a:pPr>
                      <a:r>
                        <a:rPr sz="1800">
                          <a:latin typeface="Helvetica Light"/>
                          <a:ea typeface="Helvetica Light"/>
                          <a:cs typeface="Helvetica Light"/>
                          <a:sym typeface="Helvetica Light"/>
                        </a:rPr>
                        <a:t>0,247</a:t>
                      </a:r>
                    </a:p>
                  </a:txBody>
                  <a:tcPr marL="35719" marR="35719" marT="35719" marB="35719" anchor="ctr" horzOverflow="overflow">
                    <a:lnL w="38100">
                      <a:solidFill>
                        <a:srgbClr val="164F86"/>
                      </a:solidFill>
                      <a:miter lim="400000"/>
                    </a:lnL>
                    <a:lnR w="38100">
                      <a:solidFill>
                        <a:srgbClr val="164F86"/>
                      </a:solidFill>
                      <a:miter lim="400000"/>
                    </a:lnR>
                    <a:lnT w="38100">
                      <a:solidFill>
                        <a:srgbClr val="164F86"/>
                      </a:solidFill>
                      <a:miter lim="400000"/>
                    </a:lnT>
                    <a:lnB w="38100">
                      <a:solidFill>
                        <a:srgbClr val="164F86"/>
                      </a:solidFill>
                      <a:miter lim="400000"/>
                    </a:lnB>
                    <a:solidFill>
                      <a:srgbClr val="DCBD23"/>
                    </a:solidFill>
                  </a:tcPr>
                </a:tc>
                <a:extLst>
                  <a:ext uri="{0D108BD9-81ED-4DB2-BD59-A6C34878D82A}">
                    <a16:rowId xmlns:a16="http://schemas.microsoft.com/office/drawing/2014/main" val="10010"/>
                  </a:ext>
                </a:extLst>
              </a:tr>
              <a:tr h="375047">
                <a:tc>
                  <a:txBody>
                    <a:bodyPr/>
                    <a:lstStyle/>
                    <a:p>
                      <a:pPr algn="l" defTabSz="914400">
                        <a:defRPr sz="1800">
                          <a:solidFill>
                            <a:srgbClr val="000000"/>
                          </a:solidFill>
                        </a:defRPr>
                      </a:pPr>
                      <a:r>
                        <a:rPr sz="1800" b="1">
                          <a:latin typeface="Helvetica"/>
                          <a:ea typeface="Helvetica"/>
                          <a:cs typeface="Helvetica"/>
                          <a:sym typeface="Helvetica"/>
                        </a:rPr>
                        <a:t>lexico</a:t>
                      </a:r>
                    </a:p>
                  </a:txBody>
                  <a:tcPr marL="35719" marR="35719" marT="35719" marB="35719" anchor="ctr" horzOverflow="overflow">
                    <a:lnL w="38100">
                      <a:solidFill>
                        <a:srgbClr val="164F86"/>
                      </a:solidFill>
                      <a:miter lim="400000"/>
                    </a:lnL>
                    <a:lnR w="38100">
                      <a:solidFill>
                        <a:srgbClr val="164F86"/>
                      </a:solidFill>
                      <a:miter lim="400000"/>
                    </a:lnR>
                    <a:lnT w="38100">
                      <a:solidFill>
                        <a:srgbClr val="164F86"/>
                      </a:solidFill>
                      <a:miter lim="400000"/>
                    </a:lnT>
                    <a:lnB w="38100">
                      <a:solidFill>
                        <a:srgbClr val="164F86"/>
                      </a:solidFill>
                      <a:miter lim="400000"/>
                    </a:lnB>
                  </a:tcPr>
                </a:tc>
                <a:tc>
                  <a:txBody>
                    <a:bodyPr/>
                    <a:lstStyle/>
                    <a:p>
                      <a:pPr algn="ctr" defTabSz="914400">
                        <a:defRPr sz="1800">
                          <a:solidFill>
                            <a:srgbClr val="000000"/>
                          </a:solidFill>
                        </a:defRPr>
                      </a:pPr>
                      <a:r>
                        <a:rPr sz="1800">
                          <a:latin typeface="Helvetica Light"/>
                          <a:ea typeface="Helvetica Light"/>
                          <a:cs typeface="Helvetica Light"/>
                          <a:sym typeface="Helvetica Light"/>
                        </a:rPr>
                        <a:t>0,020</a:t>
                      </a:r>
                    </a:p>
                  </a:txBody>
                  <a:tcPr marL="35719" marR="35719" marT="35719" marB="35719" anchor="ctr" horzOverflow="overflow">
                    <a:lnL w="38100">
                      <a:solidFill>
                        <a:srgbClr val="164F86"/>
                      </a:solidFill>
                      <a:miter lim="400000"/>
                    </a:lnL>
                    <a:lnR w="38100">
                      <a:solidFill>
                        <a:srgbClr val="164F86"/>
                      </a:solidFill>
                      <a:miter lim="400000"/>
                    </a:lnR>
                    <a:lnT w="38100">
                      <a:solidFill>
                        <a:srgbClr val="164F86"/>
                      </a:solidFill>
                      <a:miter lim="400000"/>
                    </a:lnT>
                    <a:lnB w="38100">
                      <a:solidFill>
                        <a:srgbClr val="164F86"/>
                      </a:solidFill>
                      <a:miter lim="400000"/>
                    </a:lnB>
                  </a:tcPr>
                </a:tc>
                <a:tc>
                  <a:txBody>
                    <a:bodyPr/>
                    <a:lstStyle/>
                    <a:p>
                      <a:pPr algn="ctr" defTabSz="914400">
                        <a:defRPr sz="1800">
                          <a:solidFill>
                            <a:srgbClr val="000000"/>
                          </a:solidFill>
                        </a:defRPr>
                      </a:pPr>
                      <a:r>
                        <a:rPr sz="1800">
                          <a:latin typeface="Helvetica Light"/>
                          <a:ea typeface="Helvetica Light"/>
                          <a:cs typeface="Helvetica Light"/>
                          <a:sym typeface="Helvetica Light"/>
                        </a:rPr>
                        <a:t>0,000</a:t>
                      </a:r>
                    </a:p>
                  </a:txBody>
                  <a:tcPr marL="35719" marR="35719" marT="35719" marB="35719" anchor="ctr" horzOverflow="overflow">
                    <a:lnL w="38100">
                      <a:solidFill>
                        <a:srgbClr val="164F86"/>
                      </a:solidFill>
                      <a:miter lim="400000"/>
                    </a:lnL>
                    <a:lnR w="38100">
                      <a:solidFill>
                        <a:srgbClr val="164F86"/>
                      </a:solidFill>
                      <a:miter lim="400000"/>
                    </a:lnR>
                    <a:lnT w="38100">
                      <a:solidFill>
                        <a:srgbClr val="164F86"/>
                      </a:solidFill>
                      <a:miter lim="400000"/>
                    </a:lnT>
                    <a:lnB w="38100">
                      <a:solidFill>
                        <a:srgbClr val="164F86"/>
                      </a:solidFill>
                      <a:miter lim="400000"/>
                    </a:lnB>
                  </a:tcPr>
                </a:tc>
                <a:extLst>
                  <a:ext uri="{0D108BD9-81ED-4DB2-BD59-A6C34878D82A}">
                    <a16:rowId xmlns:a16="http://schemas.microsoft.com/office/drawing/2014/main" val="10011"/>
                  </a:ext>
                </a:extLst>
              </a:tr>
              <a:tr h="375047">
                <a:tc>
                  <a:txBody>
                    <a:bodyPr/>
                    <a:lstStyle/>
                    <a:p>
                      <a:pPr algn="l" defTabSz="914400">
                        <a:defRPr sz="1800">
                          <a:solidFill>
                            <a:srgbClr val="000000"/>
                          </a:solidFill>
                        </a:defRPr>
                      </a:pPr>
                      <a:r>
                        <a:rPr sz="1800" b="1">
                          <a:latin typeface="Helvetica"/>
                          <a:ea typeface="Helvetica"/>
                          <a:cs typeface="Helvetica"/>
                          <a:sym typeface="Helvetica"/>
                        </a:rPr>
                        <a:t>% de varianza</a:t>
                      </a:r>
                    </a:p>
                  </a:txBody>
                  <a:tcPr marL="35719" marR="35719" marT="35719" marB="35719" anchor="ctr" horzOverflow="overflow">
                    <a:lnL w="38100">
                      <a:solidFill>
                        <a:srgbClr val="164F86"/>
                      </a:solidFill>
                      <a:miter lim="400000"/>
                    </a:lnL>
                    <a:lnR w="38100">
                      <a:solidFill>
                        <a:srgbClr val="164F86"/>
                      </a:solidFill>
                      <a:miter lim="400000"/>
                    </a:lnR>
                    <a:lnT w="38100">
                      <a:solidFill>
                        <a:srgbClr val="164F86"/>
                      </a:solidFill>
                      <a:miter lim="400000"/>
                    </a:lnT>
                    <a:lnB w="38100">
                      <a:solidFill>
                        <a:srgbClr val="164F86"/>
                      </a:solidFill>
                      <a:miter lim="400000"/>
                    </a:lnB>
                  </a:tcPr>
                </a:tc>
                <a:tc>
                  <a:txBody>
                    <a:bodyPr/>
                    <a:lstStyle/>
                    <a:p>
                      <a:pPr algn="ctr" defTabSz="914400">
                        <a:defRPr sz="1800">
                          <a:solidFill>
                            <a:srgbClr val="000000"/>
                          </a:solidFill>
                        </a:defRPr>
                      </a:pPr>
                      <a:r>
                        <a:rPr sz="1800">
                          <a:latin typeface="Helvetica Light"/>
                          <a:ea typeface="Helvetica Light"/>
                          <a:cs typeface="Helvetica Light"/>
                          <a:sym typeface="Helvetica Light"/>
                        </a:rPr>
                        <a:t>30,443</a:t>
                      </a:r>
                    </a:p>
                  </a:txBody>
                  <a:tcPr marL="35719" marR="35719" marT="35719" marB="35719" anchor="ctr" horzOverflow="overflow">
                    <a:lnL w="38100">
                      <a:solidFill>
                        <a:srgbClr val="164F86"/>
                      </a:solidFill>
                      <a:miter lim="400000"/>
                    </a:lnL>
                    <a:lnR w="38100">
                      <a:solidFill>
                        <a:srgbClr val="164F86"/>
                      </a:solidFill>
                      <a:miter lim="400000"/>
                    </a:lnR>
                    <a:lnT w="38100">
                      <a:solidFill>
                        <a:srgbClr val="164F86"/>
                      </a:solidFill>
                      <a:miter lim="400000"/>
                    </a:lnT>
                    <a:lnB w="38100">
                      <a:solidFill>
                        <a:srgbClr val="164F86"/>
                      </a:solidFill>
                      <a:miter lim="400000"/>
                    </a:lnB>
                    <a:solidFill>
                      <a:srgbClr val="51A7F9"/>
                    </a:solidFill>
                  </a:tcPr>
                </a:tc>
                <a:tc>
                  <a:txBody>
                    <a:bodyPr/>
                    <a:lstStyle/>
                    <a:p>
                      <a:pPr algn="ctr" defTabSz="914400">
                        <a:defRPr sz="1800">
                          <a:solidFill>
                            <a:srgbClr val="000000"/>
                          </a:solidFill>
                        </a:defRPr>
                      </a:pPr>
                      <a:r>
                        <a:rPr sz="1800" dirty="0">
                          <a:latin typeface="Helvetica Light"/>
                          <a:ea typeface="Helvetica Light"/>
                          <a:cs typeface="Helvetica Light"/>
                          <a:sym typeface="Helvetica Light"/>
                        </a:rPr>
                        <a:t>25,977</a:t>
                      </a:r>
                    </a:p>
                  </a:txBody>
                  <a:tcPr marL="35719" marR="35719" marT="35719" marB="35719" anchor="ctr" horzOverflow="overflow">
                    <a:lnL w="38100">
                      <a:solidFill>
                        <a:srgbClr val="164F86"/>
                      </a:solidFill>
                      <a:miter lim="400000"/>
                    </a:lnL>
                    <a:lnR w="38100">
                      <a:solidFill>
                        <a:srgbClr val="164F86"/>
                      </a:solidFill>
                      <a:miter lim="400000"/>
                    </a:lnR>
                    <a:lnT w="38100">
                      <a:solidFill>
                        <a:srgbClr val="164F86"/>
                      </a:solidFill>
                      <a:miter lim="400000"/>
                    </a:lnT>
                    <a:lnB w="38100">
                      <a:solidFill>
                        <a:srgbClr val="164F86"/>
                      </a:solidFill>
                      <a:miter lim="400000"/>
                    </a:lnB>
                    <a:solidFill>
                      <a:srgbClr val="51A7F9"/>
                    </a:solidFill>
                  </a:tcPr>
                </a:tc>
                <a:extLst>
                  <a:ext uri="{0D108BD9-81ED-4DB2-BD59-A6C34878D82A}">
                    <a16:rowId xmlns:a16="http://schemas.microsoft.com/office/drawing/2014/main" val="10012"/>
                  </a:ext>
                </a:extLst>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Shape 413"/>
          <p:cNvSpPr>
            <a:spLocks noGrp="1"/>
          </p:cNvSpPr>
          <p:nvPr>
            <p:ph type="title"/>
          </p:nvPr>
        </p:nvSpPr>
        <p:spPr>
          <a:prstGeom prst="rect">
            <a:avLst/>
          </a:prstGeom>
        </p:spPr>
        <p:txBody>
          <a:bodyPr anchor="ctr"/>
          <a:lstStyle>
            <a:lvl1pPr>
              <a:spcBef>
                <a:spcPts val="4200"/>
              </a:spcBef>
              <a:defRPr sz="3600" cap="none">
                <a:solidFill>
                  <a:srgbClr val="000000"/>
                </a:solidFill>
                <a:latin typeface="Helvetica Light"/>
                <a:ea typeface="Helvetica Light"/>
                <a:cs typeface="Helvetica Light"/>
                <a:sym typeface="Helvetica Light"/>
              </a:defRPr>
            </a:lvl1pPr>
          </a:lstStyle>
          <a:p>
            <a:r>
              <a:rPr lang="es-ES" dirty="0">
                <a:solidFill>
                  <a:schemeClr val="bg1"/>
                </a:solidFill>
                <a:latin typeface="Eurostile" panose="020B0504020202050204" pitchFamily="34" charset="77"/>
              </a:rPr>
              <a:t>Resultados (I)</a:t>
            </a:r>
            <a:endParaRPr dirty="0">
              <a:solidFill>
                <a:schemeClr val="bg1"/>
              </a:solidFill>
              <a:latin typeface="Eurostile" panose="020B0504020202050204" pitchFamily="34" charset="77"/>
            </a:endParaRPr>
          </a:p>
        </p:txBody>
      </p:sp>
      <p:sp>
        <p:nvSpPr>
          <p:cNvPr id="412" name="Shape 412"/>
          <p:cNvSpPr>
            <a:spLocks noGrp="1"/>
          </p:cNvSpPr>
          <p:nvPr>
            <p:ph idx="1"/>
          </p:nvPr>
        </p:nvSpPr>
        <p:spPr>
          <a:prstGeom prst="rect">
            <a:avLst/>
          </a:prstGeom>
        </p:spPr>
        <p:txBody>
          <a:bodyPr anchor="t">
            <a:normAutofit fontScale="92500" lnSpcReduction="10000"/>
          </a:bodyPr>
          <a:lstStyle/>
          <a:p>
            <a:pPr marL="0" indent="0" defTabSz="320385">
              <a:spcBef>
                <a:spcPts val="0"/>
              </a:spcBef>
              <a:buNone/>
              <a:defRPr sz="3587"/>
            </a:pPr>
            <a:r>
              <a:rPr dirty="0" err="1"/>
              <a:t>Interpretación</a:t>
            </a:r>
            <a:r>
              <a:rPr dirty="0"/>
              <a:t> del </a:t>
            </a:r>
            <a:r>
              <a:rPr dirty="0" err="1"/>
              <a:t>análisis</a:t>
            </a:r>
            <a:r>
              <a:rPr dirty="0"/>
              <a:t> de </a:t>
            </a:r>
            <a:r>
              <a:rPr dirty="0" err="1"/>
              <a:t>correspondencias</a:t>
            </a:r>
            <a:r>
              <a:rPr dirty="0"/>
              <a:t> por </a:t>
            </a:r>
            <a:r>
              <a:rPr dirty="0" err="1"/>
              <a:t>tipo</a:t>
            </a:r>
            <a:r>
              <a:rPr dirty="0"/>
              <a:t> de </a:t>
            </a:r>
            <a:r>
              <a:rPr dirty="0" err="1"/>
              <a:t>atenuación</a:t>
            </a:r>
            <a:endParaRPr dirty="0"/>
          </a:p>
          <a:p>
            <a:pPr marL="0" indent="0" defTabSz="320385">
              <a:spcBef>
                <a:spcPts val="2250"/>
              </a:spcBef>
              <a:buNone/>
              <a:defRPr sz="2807" b="1">
                <a:latin typeface="Helvetica"/>
                <a:ea typeface="Helvetica"/>
                <a:cs typeface="Helvetica"/>
                <a:sym typeface="Helvetica"/>
              </a:defRPr>
            </a:pPr>
            <a:r>
              <a:rPr dirty="0" err="1"/>
              <a:t>Atenuación</a:t>
            </a:r>
            <a:r>
              <a:rPr dirty="0"/>
              <a:t> </a:t>
            </a:r>
            <a:r>
              <a:rPr dirty="0" err="1"/>
              <a:t>léxicofónica</a:t>
            </a:r>
            <a:r>
              <a:rPr dirty="0"/>
              <a:t>: </a:t>
            </a:r>
          </a:p>
          <a:p>
            <a:pPr marL="1044736" lvl="2" indent="-348245" algn="just" defTabSz="320385">
              <a:spcBef>
                <a:spcPts val="844"/>
              </a:spcBef>
              <a:buSzPct val="100000"/>
              <a:buAutoNum type="alphaUcPeriod"/>
              <a:defRPr sz="2807"/>
            </a:pPr>
            <a:r>
              <a:rPr dirty="0" err="1"/>
              <a:t>Puntuación</a:t>
            </a:r>
            <a:r>
              <a:rPr dirty="0"/>
              <a:t> </a:t>
            </a:r>
            <a:r>
              <a:rPr dirty="0" err="1"/>
              <a:t>baja</a:t>
            </a:r>
            <a:r>
              <a:rPr dirty="0"/>
              <a:t> </a:t>
            </a:r>
            <a:r>
              <a:rPr dirty="0" err="1"/>
              <a:t>en</a:t>
            </a:r>
            <a:r>
              <a:rPr dirty="0"/>
              <a:t> la </a:t>
            </a:r>
            <a:r>
              <a:rPr dirty="0" err="1"/>
              <a:t>dimensión</a:t>
            </a:r>
            <a:r>
              <a:rPr dirty="0"/>
              <a:t> 1 y </a:t>
            </a:r>
            <a:r>
              <a:rPr dirty="0" err="1"/>
              <a:t>negativa</a:t>
            </a:r>
            <a:r>
              <a:rPr dirty="0"/>
              <a:t> </a:t>
            </a:r>
            <a:r>
              <a:rPr dirty="0" err="1"/>
              <a:t>en</a:t>
            </a:r>
            <a:r>
              <a:rPr dirty="0"/>
              <a:t> la </a:t>
            </a:r>
            <a:r>
              <a:rPr dirty="0" err="1"/>
              <a:t>dimensión</a:t>
            </a:r>
            <a:r>
              <a:rPr dirty="0"/>
              <a:t> 2.</a:t>
            </a:r>
          </a:p>
          <a:p>
            <a:pPr marL="1044736" lvl="2" indent="-348245" algn="just" defTabSz="320385">
              <a:spcBef>
                <a:spcPts val="70"/>
              </a:spcBef>
              <a:buSzPct val="100000"/>
              <a:buAutoNum type="alphaUcPeriod"/>
              <a:defRPr sz="2807"/>
            </a:pPr>
            <a:r>
              <a:rPr dirty="0" err="1"/>
              <a:t>Asociado</a:t>
            </a:r>
            <a:r>
              <a:rPr dirty="0"/>
              <a:t> con: </a:t>
            </a:r>
            <a:r>
              <a:rPr dirty="0" err="1"/>
              <a:t>baja</a:t>
            </a:r>
            <a:r>
              <a:rPr dirty="0"/>
              <a:t> </a:t>
            </a:r>
            <a:r>
              <a:rPr dirty="0" err="1"/>
              <a:t>frecuencia</a:t>
            </a:r>
            <a:r>
              <a:rPr dirty="0"/>
              <a:t>, </a:t>
            </a:r>
            <a:r>
              <a:rPr dirty="0" err="1"/>
              <a:t>baja</a:t>
            </a:r>
            <a:r>
              <a:rPr dirty="0"/>
              <a:t> </a:t>
            </a:r>
            <a:r>
              <a:rPr dirty="0" err="1"/>
              <a:t>intensidad</a:t>
            </a:r>
            <a:r>
              <a:rPr dirty="0"/>
              <a:t>, </a:t>
            </a:r>
            <a:r>
              <a:rPr dirty="0" err="1"/>
              <a:t>ausencia</a:t>
            </a:r>
            <a:r>
              <a:rPr dirty="0"/>
              <a:t> de </a:t>
            </a:r>
            <a:r>
              <a:rPr dirty="0" err="1"/>
              <a:t>tonema</a:t>
            </a:r>
            <a:r>
              <a:rPr dirty="0"/>
              <a:t>, no </a:t>
            </a:r>
            <a:r>
              <a:rPr dirty="0" err="1"/>
              <a:t>alargamiento</a:t>
            </a:r>
            <a:r>
              <a:rPr dirty="0"/>
              <a:t>, no </a:t>
            </a:r>
            <a:r>
              <a:rPr dirty="0" err="1"/>
              <a:t>modulación</a:t>
            </a:r>
            <a:r>
              <a:rPr dirty="0"/>
              <a:t>, </a:t>
            </a:r>
            <a:r>
              <a:rPr dirty="0" err="1"/>
              <a:t>más</a:t>
            </a:r>
            <a:r>
              <a:rPr dirty="0"/>
              <a:t> </a:t>
            </a:r>
            <a:r>
              <a:rPr dirty="0" err="1"/>
              <a:t>cerca</a:t>
            </a:r>
            <a:r>
              <a:rPr dirty="0"/>
              <a:t> de la </a:t>
            </a:r>
            <a:r>
              <a:rPr dirty="0" err="1"/>
              <a:t>función</a:t>
            </a:r>
            <a:r>
              <a:rPr dirty="0"/>
              <a:t> 2</a:t>
            </a:r>
          </a:p>
          <a:p>
            <a:pPr marL="0" indent="0" algn="just" defTabSz="320385">
              <a:spcBef>
                <a:spcPts val="70"/>
              </a:spcBef>
              <a:buNone/>
              <a:defRPr sz="2807" b="1">
                <a:latin typeface="Helvetica"/>
                <a:ea typeface="Helvetica"/>
                <a:cs typeface="Helvetica"/>
                <a:sym typeface="Helvetica"/>
              </a:defRPr>
            </a:pPr>
            <a:r>
              <a:rPr dirty="0" err="1"/>
              <a:t>Atenuación</a:t>
            </a:r>
            <a:r>
              <a:rPr dirty="0"/>
              <a:t> </a:t>
            </a:r>
            <a:r>
              <a:rPr dirty="0" err="1"/>
              <a:t>fónica</a:t>
            </a:r>
            <a:r>
              <a:rPr dirty="0"/>
              <a:t>:</a:t>
            </a:r>
          </a:p>
          <a:p>
            <a:pPr marL="1044736" lvl="2" indent="-348245" algn="just" defTabSz="320385">
              <a:spcBef>
                <a:spcPts val="70"/>
              </a:spcBef>
              <a:buSzPct val="100000"/>
              <a:buAutoNum type="alphaUcPeriod"/>
              <a:defRPr sz="2807"/>
            </a:pPr>
            <a:r>
              <a:rPr dirty="0" err="1"/>
              <a:t>Puntuación</a:t>
            </a:r>
            <a:r>
              <a:rPr dirty="0"/>
              <a:t> </a:t>
            </a:r>
            <a:r>
              <a:rPr dirty="0" err="1"/>
              <a:t>muy</a:t>
            </a:r>
            <a:r>
              <a:rPr dirty="0"/>
              <a:t> </a:t>
            </a:r>
            <a:r>
              <a:rPr dirty="0" err="1"/>
              <a:t>baja</a:t>
            </a:r>
            <a:r>
              <a:rPr dirty="0"/>
              <a:t> </a:t>
            </a:r>
            <a:r>
              <a:rPr dirty="0" err="1"/>
              <a:t>en</a:t>
            </a:r>
            <a:r>
              <a:rPr dirty="0"/>
              <a:t> </a:t>
            </a:r>
            <a:r>
              <a:rPr dirty="0" err="1"/>
              <a:t>dimensión</a:t>
            </a:r>
            <a:r>
              <a:rPr dirty="0"/>
              <a:t> 2 y </a:t>
            </a:r>
            <a:r>
              <a:rPr dirty="0" err="1"/>
              <a:t>negativa</a:t>
            </a:r>
            <a:r>
              <a:rPr dirty="0"/>
              <a:t> </a:t>
            </a:r>
            <a:r>
              <a:rPr dirty="0" err="1"/>
              <a:t>en</a:t>
            </a:r>
            <a:r>
              <a:rPr dirty="0"/>
              <a:t> </a:t>
            </a:r>
            <a:r>
              <a:rPr dirty="0" err="1"/>
              <a:t>dimensión</a:t>
            </a:r>
            <a:r>
              <a:rPr dirty="0"/>
              <a:t> 1.</a:t>
            </a:r>
          </a:p>
          <a:p>
            <a:pPr marL="1044736" lvl="2" indent="-348245" algn="just" defTabSz="320385">
              <a:spcBef>
                <a:spcPts val="70"/>
              </a:spcBef>
              <a:buSzPct val="100000"/>
              <a:buAutoNum type="alphaUcPeriod"/>
              <a:defRPr sz="2807"/>
            </a:pPr>
            <a:r>
              <a:rPr dirty="0" err="1"/>
              <a:t>Asociado</a:t>
            </a:r>
            <a:r>
              <a:rPr dirty="0"/>
              <a:t> con: </a:t>
            </a:r>
            <a:r>
              <a:rPr dirty="0" err="1"/>
              <a:t>ausencia</a:t>
            </a:r>
            <a:r>
              <a:rPr dirty="0"/>
              <a:t> de </a:t>
            </a:r>
            <a:r>
              <a:rPr dirty="0" err="1"/>
              <a:t>tonema</a:t>
            </a:r>
            <a:r>
              <a:rPr dirty="0"/>
              <a:t>/</a:t>
            </a:r>
            <a:r>
              <a:rPr dirty="0" err="1"/>
              <a:t>presencia</a:t>
            </a:r>
            <a:r>
              <a:rPr dirty="0"/>
              <a:t> de </a:t>
            </a:r>
            <a:r>
              <a:rPr dirty="0" err="1"/>
              <a:t>tonema</a:t>
            </a:r>
            <a:r>
              <a:rPr dirty="0"/>
              <a:t> </a:t>
            </a:r>
            <a:r>
              <a:rPr dirty="0" err="1"/>
              <a:t>circunflejo</a:t>
            </a:r>
            <a:r>
              <a:rPr dirty="0"/>
              <a:t>; </a:t>
            </a:r>
            <a:r>
              <a:rPr dirty="0" err="1"/>
              <a:t>alargamiento</a:t>
            </a:r>
            <a:r>
              <a:rPr dirty="0"/>
              <a:t>; </a:t>
            </a:r>
            <a:r>
              <a:rPr dirty="0" err="1"/>
              <a:t>modulación</a:t>
            </a:r>
            <a:r>
              <a:rPr dirty="0"/>
              <a:t>; </a:t>
            </a:r>
            <a:r>
              <a:rPr dirty="0" err="1"/>
              <a:t>baja</a:t>
            </a:r>
            <a:r>
              <a:rPr dirty="0"/>
              <a:t> </a:t>
            </a:r>
            <a:r>
              <a:rPr dirty="0" err="1"/>
              <a:t>intensidad</a:t>
            </a:r>
            <a:r>
              <a:rPr dirty="0"/>
              <a:t>; </a:t>
            </a:r>
            <a:r>
              <a:rPr dirty="0" err="1"/>
              <a:t>baja</a:t>
            </a:r>
            <a:r>
              <a:rPr dirty="0"/>
              <a:t> </a:t>
            </a:r>
            <a:r>
              <a:rPr dirty="0" err="1"/>
              <a:t>frecuencia</a:t>
            </a:r>
            <a:r>
              <a:rPr dirty="0"/>
              <a:t>; </a:t>
            </a:r>
            <a:r>
              <a:rPr dirty="0" err="1"/>
              <a:t>cercano</a:t>
            </a:r>
            <a:r>
              <a:rPr dirty="0"/>
              <a:t> a </a:t>
            </a:r>
            <a:r>
              <a:rPr dirty="0" err="1"/>
              <a:t>función</a:t>
            </a:r>
            <a:r>
              <a:rPr dirty="0"/>
              <a:t> 2 y </a:t>
            </a:r>
            <a:r>
              <a:rPr dirty="0" err="1"/>
              <a:t>función</a:t>
            </a:r>
            <a:r>
              <a:rPr dirty="0"/>
              <a:t> 1</a:t>
            </a:r>
          </a:p>
        </p:txBody>
      </p:sp>
      <p:sp>
        <p:nvSpPr>
          <p:cNvPr id="2" name="Marcador de número de diapositiva 1">
            <a:extLst>
              <a:ext uri="{FF2B5EF4-FFF2-40B4-BE49-F238E27FC236}">
                <a16:creationId xmlns:a16="http://schemas.microsoft.com/office/drawing/2014/main" id="{3856F573-05FD-B445-960C-3967CAF8E237}"/>
              </a:ext>
            </a:extLst>
          </p:cNvPr>
          <p:cNvSpPr>
            <a:spLocks noGrp="1"/>
          </p:cNvSpPr>
          <p:nvPr>
            <p:ph type="sldNum" sz="quarter" idx="12"/>
          </p:nvPr>
        </p:nvSpPr>
        <p:spPr/>
        <p:txBody>
          <a:bodyPr/>
          <a:lstStyle/>
          <a:p>
            <a:fld id="{06B2DB42-5270-C344-A934-DE1A6772A6D0}" type="slidenum">
              <a:rPr lang="es-ES" smtClean="0"/>
              <a:t>55</a:t>
            </a:fld>
            <a:endParaRPr lang="es-E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Shape 417"/>
          <p:cNvSpPr>
            <a:spLocks noGrp="1"/>
          </p:cNvSpPr>
          <p:nvPr>
            <p:ph type="title"/>
          </p:nvPr>
        </p:nvSpPr>
        <p:spPr>
          <a:prstGeom prst="rect">
            <a:avLst/>
          </a:prstGeom>
        </p:spPr>
        <p:txBody>
          <a:bodyPr anchor="ctr"/>
          <a:lstStyle>
            <a:lvl1pPr>
              <a:spcBef>
                <a:spcPts val="4200"/>
              </a:spcBef>
              <a:defRPr sz="3600" cap="none">
                <a:solidFill>
                  <a:srgbClr val="000000"/>
                </a:solidFill>
                <a:latin typeface="Helvetica Light"/>
                <a:ea typeface="Helvetica Light"/>
                <a:cs typeface="Helvetica Light"/>
                <a:sym typeface="Helvetica Light"/>
              </a:defRPr>
            </a:lvl1pPr>
          </a:lstStyle>
          <a:p>
            <a:r>
              <a:rPr dirty="0" err="1">
                <a:solidFill>
                  <a:schemeClr val="bg1"/>
                </a:solidFill>
                <a:latin typeface="Eurostile" panose="020B0504020202050204" pitchFamily="34" charset="77"/>
              </a:rPr>
              <a:t>Resultados</a:t>
            </a:r>
            <a:r>
              <a:rPr lang="es-ES" dirty="0">
                <a:solidFill>
                  <a:schemeClr val="bg1"/>
                </a:solidFill>
                <a:latin typeface="Eurostile" panose="020B0504020202050204" pitchFamily="34" charset="77"/>
              </a:rPr>
              <a:t> (II)</a:t>
            </a:r>
            <a:endParaRPr dirty="0">
              <a:solidFill>
                <a:schemeClr val="bg1"/>
              </a:solidFill>
              <a:latin typeface="Eurostile" panose="020B0504020202050204" pitchFamily="34" charset="77"/>
            </a:endParaRPr>
          </a:p>
        </p:txBody>
      </p:sp>
      <p:sp>
        <p:nvSpPr>
          <p:cNvPr id="416" name="Shape 416"/>
          <p:cNvSpPr>
            <a:spLocks noGrp="1"/>
          </p:cNvSpPr>
          <p:nvPr>
            <p:ph idx="1"/>
          </p:nvPr>
        </p:nvSpPr>
        <p:spPr>
          <a:prstGeom prst="rect">
            <a:avLst/>
          </a:prstGeom>
        </p:spPr>
        <p:txBody>
          <a:bodyPr anchor="t">
            <a:normAutofit fontScale="92500" lnSpcReduction="20000"/>
          </a:bodyPr>
          <a:lstStyle/>
          <a:p>
            <a:pPr marL="0" indent="0" defTabSz="328600">
              <a:spcBef>
                <a:spcPts val="0"/>
              </a:spcBef>
              <a:buNone/>
              <a:defRPr sz="3680"/>
            </a:pPr>
            <a:r>
              <a:rPr dirty="0" err="1"/>
              <a:t>Interpretación</a:t>
            </a:r>
            <a:r>
              <a:rPr dirty="0"/>
              <a:t> del </a:t>
            </a:r>
            <a:r>
              <a:rPr dirty="0" err="1"/>
              <a:t>análisis</a:t>
            </a:r>
            <a:r>
              <a:rPr dirty="0"/>
              <a:t> de </a:t>
            </a:r>
            <a:r>
              <a:rPr dirty="0" err="1"/>
              <a:t>correspondencias</a:t>
            </a:r>
            <a:r>
              <a:rPr dirty="0"/>
              <a:t> por </a:t>
            </a:r>
            <a:r>
              <a:rPr dirty="0" err="1"/>
              <a:t>tipo</a:t>
            </a:r>
            <a:r>
              <a:rPr dirty="0"/>
              <a:t> de </a:t>
            </a:r>
            <a:r>
              <a:rPr dirty="0" err="1"/>
              <a:t>atenuación</a:t>
            </a:r>
            <a:endParaRPr dirty="0"/>
          </a:p>
          <a:p>
            <a:pPr marL="0" indent="0" defTabSz="328600">
              <a:spcBef>
                <a:spcPts val="0"/>
              </a:spcBef>
              <a:buNone/>
              <a:defRPr sz="3680"/>
            </a:pPr>
            <a:endParaRPr dirty="0"/>
          </a:p>
          <a:p>
            <a:pPr marL="357175" indent="-357175" algn="just" defTabSz="328600">
              <a:spcBef>
                <a:spcPts val="1125"/>
              </a:spcBef>
              <a:buSzPct val="100000"/>
              <a:buAutoNum type="arabicPeriod"/>
              <a:defRPr sz="3680"/>
            </a:pPr>
            <a:r>
              <a:rPr b="1" dirty="0" err="1">
                <a:latin typeface="Helvetica"/>
                <a:ea typeface="Helvetica"/>
                <a:cs typeface="Helvetica"/>
                <a:sym typeface="Helvetica"/>
              </a:rPr>
              <a:t>Función</a:t>
            </a:r>
            <a:r>
              <a:rPr b="1" dirty="0">
                <a:latin typeface="Helvetica"/>
                <a:ea typeface="Helvetica"/>
                <a:cs typeface="Helvetica"/>
                <a:sym typeface="Helvetica"/>
              </a:rPr>
              <a:t> 0</a:t>
            </a:r>
            <a:r>
              <a:rPr dirty="0"/>
              <a:t>: </a:t>
            </a:r>
            <a:r>
              <a:rPr dirty="0" err="1"/>
              <a:t>Elemento</a:t>
            </a:r>
            <a:r>
              <a:rPr dirty="0"/>
              <a:t> </a:t>
            </a:r>
            <a:r>
              <a:rPr dirty="0" err="1"/>
              <a:t>ajeno</a:t>
            </a:r>
            <a:r>
              <a:rPr dirty="0"/>
              <a:t> a los </a:t>
            </a:r>
            <a:r>
              <a:rPr dirty="0" err="1"/>
              <a:t>demás</a:t>
            </a:r>
            <a:r>
              <a:rPr dirty="0"/>
              <a:t>, sin </a:t>
            </a:r>
            <a:r>
              <a:rPr dirty="0" err="1"/>
              <a:t>delimitación</a:t>
            </a:r>
            <a:r>
              <a:rPr dirty="0"/>
              <a:t> </a:t>
            </a:r>
            <a:r>
              <a:rPr dirty="0" err="1"/>
              <a:t>prosódica</a:t>
            </a:r>
            <a:r>
              <a:rPr dirty="0"/>
              <a:t> particular.</a:t>
            </a:r>
          </a:p>
          <a:p>
            <a:pPr marL="357175" indent="-357175" algn="just" defTabSz="328600">
              <a:spcBef>
                <a:spcPts val="1125"/>
              </a:spcBef>
              <a:buSzPct val="100000"/>
              <a:buAutoNum type="arabicPeriod"/>
              <a:defRPr sz="3680"/>
            </a:pPr>
            <a:r>
              <a:rPr b="1" dirty="0" err="1">
                <a:latin typeface="Helvetica"/>
                <a:ea typeface="Helvetica"/>
                <a:cs typeface="Helvetica"/>
                <a:sym typeface="Helvetica"/>
              </a:rPr>
              <a:t>Función</a:t>
            </a:r>
            <a:r>
              <a:rPr b="1" dirty="0">
                <a:latin typeface="Helvetica"/>
                <a:ea typeface="Helvetica"/>
                <a:cs typeface="Helvetica"/>
                <a:sym typeface="Helvetica"/>
              </a:rPr>
              <a:t> 1</a:t>
            </a:r>
            <a:r>
              <a:rPr dirty="0"/>
              <a:t>: </a:t>
            </a:r>
            <a:r>
              <a:rPr dirty="0" err="1"/>
              <a:t>Frecuencia</a:t>
            </a:r>
            <a:r>
              <a:rPr dirty="0"/>
              <a:t> e </a:t>
            </a:r>
            <a:r>
              <a:rPr dirty="0" err="1"/>
              <a:t>intensidad</a:t>
            </a:r>
            <a:r>
              <a:rPr dirty="0"/>
              <a:t> </a:t>
            </a:r>
            <a:r>
              <a:rPr dirty="0" err="1"/>
              <a:t>bajas</a:t>
            </a:r>
            <a:r>
              <a:rPr dirty="0"/>
              <a:t>; sin </a:t>
            </a:r>
            <a:r>
              <a:rPr dirty="0" err="1"/>
              <a:t>alargamiento</a:t>
            </a:r>
            <a:r>
              <a:rPr dirty="0"/>
              <a:t>;</a:t>
            </a:r>
          </a:p>
          <a:p>
            <a:pPr marL="357175" indent="-357175" algn="just" defTabSz="328600">
              <a:spcBef>
                <a:spcPts val="1125"/>
              </a:spcBef>
              <a:buSzPct val="100000"/>
              <a:buAutoNum type="arabicPeriod"/>
              <a:defRPr sz="3680"/>
            </a:pPr>
            <a:r>
              <a:rPr b="1" dirty="0" err="1">
                <a:latin typeface="Helvetica"/>
                <a:ea typeface="Helvetica"/>
                <a:cs typeface="Helvetica"/>
                <a:sym typeface="Helvetica"/>
              </a:rPr>
              <a:t>Función</a:t>
            </a:r>
            <a:r>
              <a:rPr b="1" dirty="0">
                <a:latin typeface="Helvetica"/>
                <a:ea typeface="Helvetica"/>
                <a:cs typeface="Helvetica"/>
                <a:sym typeface="Helvetica"/>
              </a:rPr>
              <a:t> 2</a:t>
            </a:r>
            <a:r>
              <a:rPr dirty="0"/>
              <a:t>: </a:t>
            </a:r>
            <a:r>
              <a:rPr dirty="0" err="1"/>
              <a:t>modulación</a:t>
            </a:r>
            <a:r>
              <a:rPr dirty="0"/>
              <a:t>; </a:t>
            </a:r>
            <a:r>
              <a:rPr dirty="0" err="1"/>
              <a:t>alargamiento</a:t>
            </a:r>
            <a:r>
              <a:rPr dirty="0"/>
              <a:t>; </a:t>
            </a:r>
            <a:r>
              <a:rPr dirty="0" err="1"/>
              <a:t>uso</a:t>
            </a:r>
            <a:r>
              <a:rPr dirty="0"/>
              <a:t> de </a:t>
            </a:r>
            <a:r>
              <a:rPr dirty="0" err="1"/>
              <a:t>frecuencias</a:t>
            </a:r>
            <a:r>
              <a:rPr dirty="0"/>
              <a:t> e </a:t>
            </a:r>
            <a:r>
              <a:rPr dirty="0" err="1"/>
              <a:t>intensidad</a:t>
            </a:r>
            <a:r>
              <a:rPr dirty="0"/>
              <a:t> </a:t>
            </a:r>
            <a:r>
              <a:rPr dirty="0" err="1"/>
              <a:t>bajas</a:t>
            </a:r>
            <a:r>
              <a:rPr dirty="0"/>
              <a:t> y de </a:t>
            </a:r>
            <a:r>
              <a:rPr dirty="0" err="1"/>
              <a:t>ausencia</a:t>
            </a:r>
            <a:r>
              <a:rPr dirty="0"/>
              <a:t> de </a:t>
            </a:r>
            <a:r>
              <a:rPr dirty="0" err="1"/>
              <a:t>ellas</a:t>
            </a:r>
            <a:r>
              <a:rPr dirty="0"/>
              <a:t>.</a:t>
            </a:r>
          </a:p>
          <a:p>
            <a:pPr marL="357175" indent="-357175" algn="just" defTabSz="328600">
              <a:spcBef>
                <a:spcPts val="1125"/>
              </a:spcBef>
              <a:buSzPct val="100000"/>
              <a:buAutoNum type="arabicPeriod"/>
              <a:defRPr sz="3680"/>
            </a:pPr>
            <a:r>
              <a:rPr b="1" dirty="0" err="1">
                <a:latin typeface="Helvetica"/>
                <a:ea typeface="Helvetica"/>
                <a:cs typeface="Helvetica"/>
                <a:sym typeface="Helvetica"/>
              </a:rPr>
              <a:t>Función</a:t>
            </a:r>
            <a:r>
              <a:rPr b="1" dirty="0">
                <a:latin typeface="Helvetica"/>
                <a:ea typeface="Helvetica"/>
                <a:cs typeface="Helvetica"/>
                <a:sym typeface="Helvetica"/>
              </a:rPr>
              <a:t> 3</a:t>
            </a:r>
            <a:r>
              <a:rPr dirty="0"/>
              <a:t>: </a:t>
            </a:r>
            <a:r>
              <a:rPr dirty="0" err="1"/>
              <a:t>Sube</a:t>
            </a:r>
            <a:r>
              <a:rPr dirty="0"/>
              <a:t> la </a:t>
            </a:r>
            <a:r>
              <a:rPr dirty="0" err="1"/>
              <a:t>frecuencia</a:t>
            </a:r>
            <a:r>
              <a:rPr dirty="0"/>
              <a:t> y la </a:t>
            </a:r>
            <a:r>
              <a:rPr dirty="0" err="1"/>
              <a:t>intensidad</a:t>
            </a:r>
            <a:r>
              <a:rPr dirty="0"/>
              <a:t>;</a:t>
            </a:r>
          </a:p>
        </p:txBody>
      </p:sp>
      <p:sp>
        <p:nvSpPr>
          <p:cNvPr id="418" name="Shape 418"/>
          <p:cNvSpPr/>
          <p:nvPr/>
        </p:nvSpPr>
        <p:spPr>
          <a:xfrm>
            <a:off x="2416968" y="1437610"/>
            <a:ext cx="7358064" cy="1"/>
          </a:xfrm>
          <a:prstGeom prst="line">
            <a:avLst/>
          </a:prstGeom>
          <a:ln w="38100">
            <a:solidFill>
              <a:srgbClr val="DE1A0F"/>
            </a:solidFill>
            <a:miter lim="400000"/>
          </a:ln>
        </p:spPr>
        <p:txBody>
          <a:bodyPr lIns="35719" tIns="35719" rIns="35719" bIns="35719" anchor="ctr"/>
          <a:lstStyle/>
          <a:p>
            <a:pPr algn="ctr">
              <a:defRPr sz="2400" spc="0">
                <a:solidFill>
                  <a:srgbClr val="000000"/>
                </a:solidFill>
                <a:latin typeface="Helvetica Light"/>
                <a:ea typeface="Helvetica Light"/>
                <a:cs typeface="Helvetica Light"/>
                <a:sym typeface="Helvetica Light"/>
              </a:defRPr>
            </a:pPr>
            <a:endParaRPr sz="1687"/>
          </a:p>
        </p:txBody>
      </p:sp>
      <p:sp>
        <p:nvSpPr>
          <p:cNvPr id="2" name="Marcador de número de diapositiva 1">
            <a:extLst>
              <a:ext uri="{FF2B5EF4-FFF2-40B4-BE49-F238E27FC236}">
                <a16:creationId xmlns:a16="http://schemas.microsoft.com/office/drawing/2014/main" id="{B4281DF9-B8F1-F849-9E96-4BE8636D3CBF}"/>
              </a:ext>
            </a:extLst>
          </p:cNvPr>
          <p:cNvSpPr>
            <a:spLocks noGrp="1"/>
          </p:cNvSpPr>
          <p:nvPr>
            <p:ph type="sldNum" sz="quarter" idx="12"/>
          </p:nvPr>
        </p:nvSpPr>
        <p:spPr/>
        <p:txBody>
          <a:bodyPr/>
          <a:lstStyle/>
          <a:p>
            <a:fld id="{06B2DB42-5270-C344-A934-DE1A6772A6D0}" type="slidenum">
              <a:rPr lang="es-ES" smtClean="0"/>
              <a:t>56</a:t>
            </a:fld>
            <a:endParaRPr lang="es-E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Shape 457"/>
          <p:cNvSpPr>
            <a:spLocks noGrp="1"/>
          </p:cNvSpPr>
          <p:nvPr>
            <p:ph type="title"/>
          </p:nvPr>
        </p:nvSpPr>
        <p:spPr>
          <a:xfrm>
            <a:off x="1190625" y="2009179"/>
            <a:ext cx="9810750" cy="2321719"/>
          </a:xfrm>
          <a:prstGeom prst="rect">
            <a:avLst/>
          </a:prstGeom>
        </p:spPr>
        <p:txBody>
          <a:bodyPr/>
          <a:lstStyle>
            <a:lvl1pPr algn="l">
              <a:spcBef>
                <a:spcPts val="4200"/>
              </a:spcBef>
              <a:defRPr sz="3600"/>
            </a:lvl1pPr>
          </a:lstStyle>
          <a:p>
            <a:pPr algn="ctr"/>
            <a:br>
              <a:rPr lang="es-ES" dirty="0">
                <a:latin typeface="Eurostile" panose="020B0504020202050204" pitchFamily="34" charset="77"/>
              </a:rPr>
            </a:br>
            <a:br>
              <a:rPr lang="es-ES" dirty="0">
                <a:latin typeface="Eurostile" panose="020B0504020202050204" pitchFamily="34" charset="77"/>
              </a:rPr>
            </a:br>
            <a:r>
              <a:rPr dirty="0">
                <a:latin typeface="Eurostile" panose="020B0504020202050204" pitchFamily="34" charset="77"/>
              </a:rPr>
              <a:t>3. </a:t>
            </a:r>
            <a:r>
              <a:rPr dirty="0" err="1">
                <a:latin typeface="Eurostile" panose="020B0504020202050204" pitchFamily="34" charset="77"/>
              </a:rPr>
              <a:t>Discusión</a:t>
            </a:r>
            <a:r>
              <a:rPr dirty="0">
                <a:latin typeface="Eurostile" panose="020B0504020202050204" pitchFamily="34" charset="77"/>
              </a:rPr>
              <a:t> y </a:t>
            </a:r>
            <a:r>
              <a:rPr dirty="0" err="1">
                <a:latin typeface="Eurostile" panose="020B0504020202050204" pitchFamily="34" charset="77"/>
              </a:rPr>
              <a:t>conclusiones</a:t>
            </a:r>
            <a:br>
              <a:rPr lang="es-ES" dirty="0">
                <a:latin typeface="Eurostile" panose="020B0504020202050204" pitchFamily="34" charset="77"/>
              </a:rPr>
            </a:br>
            <a:endParaRPr dirty="0">
              <a:latin typeface="Eurostile" panose="020B0504020202050204" pitchFamily="34" charset="77"/>
            </a:endParaRPr>
          </a:p>
        </p:txBody>
      </p:sp>
      <p:sp>
        <p:nvSpPr>
          <p:cNvPr id="458" name="Shape 458"/>
          <p:cNvSpPr>
            <a:spLocks noGrp="1"/>
          </p:cNvSpPr>
          <p:nvPr>
            <p:ph type="body" idx="1"/>
          </p:nvPr>
        </p:nvSpPr>
        <p:spPr>
          <a:prstGeom prst="rect">
            <a:avLst/>
          </a:prstGeom>
        </p:spPr>
        <p:txBody>
          <a:bodyPr anchor="t"/>
          <a:lstStyle/>
          <a:p>
            <a:pPr marL="8929">
              <a:defRPr sz="2900"/>
            </a:pPr>
            <a:endParaRPr/>
          </a:p>
        </p:txBody>
      </p:sp>
      <p:sp>
        <p:nvSpPr>
          <p:cNvPr id="459" name="Shape 459"/>
          <p:cNvSpPr/>
          <p:nvPr/>
        </p:nvSpPr>
        <p:spPr>
          <a:xfrm>
            <a:off x="2416968" y="1437610"/>
            <a:ext cx="7358064" cy="1"/>
          </a:xfrm>
          <a:prstGeom prst="line">
            <a:avLst/>
          </a:prstGeom>
          <a:ln w="38100">
            <a:solidFill>
              <a:srgbClr val="DE1A0F"/>
            </a:solidFill>
            <a:miter lim="400000"/>
          </a:ln>
        </p:spPr>
        <p:txBody>
          <a:bodyPr lIns="35719" tIns="35719" rIns="35719" bIns="35719" anchor="ctr"/>
          <a:lstStyle/>
          <a:p>
            <a:pPr algn="ctr">
              <a:defRPr sz="2400" spc="0">
                <a:solidFill>
                  <a:srgbClr val="000000"/>
                </a:solidFill>
                <a:latin typeface="Helvetica Light"/>
                <a:ea typeface="Helvetica Light"/>
                <a:cs typeface="Helvetica Light"/>
                <a:sym typeface="Helvetica Light"/>
              </a:defRPr>
            </a:pPr>
            <a:endParaRPr sz="1687"/>
          </a:p>
        </p:txBody>
      </p:sp>
      <p:sp>
        <p:nvSpPr>
          <p:cNvPr id="2" name="Marcador de número de diapositiva 1">
            <a:extLst>
              <a:ext uri="{FF2B5EF4-FFF2-40B4-BE49-F238E27FC236}">
                <a16:creationId xmlns:a16="http://schemas.microsoft.com/office/drawing/2014/main" id="{0FF45886-EF7B-B942-AC0C-FEFFCD367517}"/>
              </a:ext>
            </a:extLst>
          </p:cNvPr>
          <p:cNvSpPr>
            <a:spLocks noGrp="1"/>
          </p:cNvSpPr>
          <p:nvPr>
            <p:ph type="sldNum" sz="quarter" idx="2"/>
          </p:nvPr>
        </p:nvSpPr>
        <p:spPr/>
        <p:txBody>
          <a:bodyPr/>
          <a:lstStyle/>
          <a:p>
            <a:fld id="{86CB4B4D-7CA3-9044-876B-883B54F8677D}" type="slidenum">
              <a:rPr lang="es-ES" smtClean="0"/>
              <a:t>57</a:t>
            </a:fld>
            <a:endParaRPr lang="es-E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Shape 461"/>
          <p:cNvSpPr>
            <a:spLocks noGrp="1"/>
          </p:cNvSpPr>
          <p:nvPr>
            <p:ph type="title"/>
          </p:nvPr>
        </p:nvSpPr>
        <p:spPr>
          <a:prstGeom prst="rect">
            <a:avLst/>
          </a:prstGeom>
        </p:spPr>
        <p:txBody>
          <a:bodyPr/>
          <a:lstStyle>
            <a:lvl1pPr algn="l">
              <a:spcBef>
                <a:spcPts val="4200"/>
              </a:spcBef>
              <a:defRPr sz="3600"/>
            </a:lvl1pPr>
          </a:lstStyle>
          <a:p>
            <a:r>
              <a:t>3. Discusión y conclusiones.</a:t>
            </a:r>
          </a:p>
        </p:txBody>
      </p:sp>
      <p:sp>
        <p:nvSpPr>
          <p:cNvPr id="462" name="Shape 462"/>
          <p:cNvSpPr>
            <a:spLocks noGrp="1"/>
          </p:cNvSpPr>
          <p:nvPr>
            <p:ph idx="1"/>
          </p:nvPr>
        </p:nvSpPr>
        <p:spPr>
          <a:prstGeom prst="rect">
            <a:avLst/>
          </a:prstGeom>
        </p:spPr>
        <p:txBody>
          <a:bodyPr anchor="t">
            <a:normAutofit/>
          </a:bodyPr>
          <a:lstStyle/>
          <a:p>
            <a:pPr marL="8929">
              <a:defRPr sz="4900" b="1">
                <a:solidFill>
                  <a:srgbClr val="DE1A0F"/>
                </a:solidFill>
                <a:latin typeface="Helvetica"/>
                <a:ea typeface="Helvetica"/>
                <a:cs typeface="Helvetica"/>
                <a:sym typeface="Helvetica"/>
              </a:defRPr>
            </a:pPr>
            <a:r>
              <a:rPr dirty="0"/>
              <a:t>1. </a:t>
            </a:r>
          </a:p>
          <a:p>
            <a:pPr marL="8929" algn="just">
              <a:defRPr sz="2900"/>
            </a:pPr>
            <a:r>
              <a:rPr dirty="0" err="1"/>
              <a:t>Aproximadamente</a:t>
            </a:r>
            <a:r>
              <a:rPr dirty="0"/>
              <a:t> el 50% de los </a:t>
            </a:r>
            <a:r>
              <a:rPr dirty="0" err="1"/>
              <a:t>casos</a:t>
            </a:r>
            <a:r>
              <a:rPr dirty="0"/>
              <a:t> de </a:t>
            </a:r>
            <a:r>
              <a:rPr dirty="0" err="1"/>
              <a:t>atenuación</a:t>
            </a:r>
            <a:r>
              <a:rPr dirty="0"/>
              <a:t> </a:t>
            </a:r>
            <a:r>
              <a:rPr dirty="0" err="1"/>
              <a:t>registrados</a:t>
            </a:r>
            <a:r>
              <a:rPr dirty="0"/>
              <a:t> son </a:t>
            </a:r>
            <a:r>
              <a:rPr dirty="0" err="1"/>
              <a:t>únicamente</a:t>
            </a:r>
            <a:r>
              <a:rPr dirty="0"/>
              <a:t> </a:t>
            </a:r>
            <a:r>
              <a:rPr dirty="0" err="1"/>
              <a:t>fónicos</a:t>
            </a:r>
            <a:r>
              <a:rPr dirty="0"/>
              <a:t>: son </a:t>
            </a:r>
            <a:r>
              <a:rPr dirty="0" err="1"/>
              <a:t>percibidos</a:t>
            </a:r>
            <a:r>
              <a:rPr dirty="0"/>
              <a:t> </a:t>
            </a:r>
            <a:r>
              <a:rPr dirty="0" err="1"/>
              <a:t>como</a:t>
            </a:r>
            <a:r>
              <a:rPr dirty="0"/>
              <a:t> </a:t>
            </a:r>
            <a:r>
              <a:rPr dirty="0" err="1"/>
              <a:t>atenuados</a:t>
            </a:r>
            <a:r>
              <a:rPr dirty="0"/>
              <a:t> </a:t>
            </a:r>
            <a:r>
              <a:rPr dirty="0" err="1"/>
              <a:t>en</a:t>
            </a:r>
            <a:r>
              <a:rPr dirty="0"/>
              <a:t> </a:t>
            </a:r>
            <a:r>
              <a:rPr dirty="0" err="1"/>
              <a:t>comparación</a:t>
            </a:r>
            <a:r>
              <a:rPr dirty="0"/>
              <a:t> con sus </a:t>
            </a:r>
            <a:r>
              <a:rPr dirty="0" err="1"/>
              <a:t>contrapartidas</a:t>
            </a:r>
            <a:r>
              <a:rPr dirty="0"/>
              <a:t> no </a:t>
            </a:r>
            <a:r>
              <a:rPr dirty="0" err="1"/>
              <a:t>marcadas</a:t>
            </a:r>
            <a:r>
              <a:rPr dirty="0"/>
              <a:t> </a:t>
            </a:r>
            <a:r>
              <a:rPr dirty="0" err="1"/>
              <a:t>prosódicamente</a:t>
            </a:r>
            <a:r>
              <a:rPr dirty="0"/>
              <a:t>, </a:t>
            </a:r>
            <a:r>
              <a:rPr dirty="0" err="1"/>
              <a:t>pero</a:t>
            </a:r>
            <a:r>
              <a:rPr dirty="0"/>
              <a:t> </a:t>
            </a:r>
            <a:r>
              <a:rPr dirty="0" err="1"/>
              <a:t>carecen</a:t>
            </a:r>
            <a:r>
              <a:rPr dirty="0"/>
              <a:t> de </a:t>
            </a:r>
            <a:r>
              <a:rPr dirty="0" err="1"/>
              <a:t>elementos</a:t>
            </a:r>
            <a:r>
              <a:rPr dirty="0"/>
              <a:t> </a:t>
            </a:r>
            <a:r>
              <a:rPr dirty="0" err="1"/>
              <a:t>léxicos</a:t>
            </a:r>
            <a:r>
              <a:rPr dirty="0"/>
              <a:t> que </a:t>
            </a:r>
            <a:r>
              <a:rPr dirty="0" err="1"/>
              <a:t>atenúen</a:t>
            </a:r>
            <a:r>
              <a:rPr dirty="0"/>
              <a:t>. </a:t>
            </a:r>
          </a:p>
          <a:p>
            <a:pPr marL="8929" algn="just">
              <a:defRPr sz="2900"/>
            </a:pPr>
            <a:r>
              <a:rPr dirty="0" err="1"/>
              <a:t>Su</a:t>
            </a:r>
            <a:r>
              <a:rPr dirty="0"/>
              <a:t> </a:t>
            </a:r>
            <a:r>
              <a:rPr dirty="0" err="1"/>
              <a:t>porcentaje</a:t>
            </a:r>
            <a:r>
              <a:rPr dirty="0"/>
              <a:t> de </a:t>
            </a:r>
            <a:r>
              <a:rPr dirty="0" err="1"/>
              <a:t>aparición</a:t>
            </a:r>
            <a:r>
              <a:rPr dirty="0"/>
              <a:t> </a:t>
            </a:r>
            <a:r>
              <a:rPr dirty="0" err="1"/>
              <a:t>hace</a:t>
            </a:r>
            <a:r>
              <a:rPr dirty="0"/>
              <a:t> que no se </a:t>
            </a:r>
            <a:r>
              <a:rPr dirty="0" err="1"/>
              <a:t>pueda</a:t>
            </a:r>
            <a:r>
              <a:rPr dirty="0"/>
              <a:t> </a:t>
            </a:r>
            <a:r>
              <a:rPr dirty="0" err="1"/>
              <a:t>permitir</a:t>
            </a:r>
            <a:r>
              <a:rPr dirty="0"/>
              <a:t> </a:t>
            </a:r>
            <a:r>
              <a:rPr dirty="0" err="1"/>
              <a:t>dejar</a:t>
            </a:r>
            <a:r>
              <a:rPr dirty="0"/>
              <a:t> de </a:t>
            </a:r>
            <a:r>
              <a:rPr dirty="0" err="1"/>
              <a:t>lado</a:t>
            </a:r>
            <a:r>
              <a:rPr dirty="0"/>
              <a:t> </a:t>
            </a:r>
            <a:r>
              <a:rPr dirty="0" err="1"/>
              <a:t>su</a:t>
            </a:r>
            <a:r>
              <a:rPr dirty="0"/>
              <a:t> </a:t>
            </a:r>
            <a:r>
              <a:rPr dirty="0" err="1"/>
              <a:t>estudio</a:t>
            </a:r>
            <a:r>
              <a:rPr dirty="0"/>
              <a:t> </a:t>
            </a:r>
            <a:r>
              <a:rPr dirty="0" err="1"/>
              <a:t>en</a:t>
            </a:r>
            <a:r>
              <a:rPr dirty="0"/>
              <a:t> la </a:t>
            </a:r>
            <a:r>
              <a:rPr dirty="0" err="1"/>
              <a:t>atenuación</a:t>
            </a:r>
            <a:endParaRPr dirty="0"/>
          </a:p>
        </p:txBody>
      </p:sp>
      <p:sp>
        <p:nvSpPr>
          <p:cNvPr id="463" name="Shape 463"/>
          <p:cNvSpPr/>
          <p:nvPr/>
        </p:nvSpPr>
        <p:spPr>
          <a:xfrm>
            <a:off x="2416968" y="1437610"/>
            <a:ext cx="7358064" cy="1"/>
          </a:xfrm>
          <a:prstGeom prst="line">
            <a:avLst/>
          </a:prstGeom>
          <a:ln w="38100">
            <a:solidFill>
              <a:srgbClr val="DE1A0F"/>
            </a:solidFill>
            <a:miter lim="400000"/>
          </a:ln>
        </p:spPr>
        <p:txBody>
          <a:bodyPr lIns="35719" tIns="35719" rIns="35719" bIns="35719" anchor="ctr"/>
          <a:lstStyle/>
          <a:p>
            <a:pPr algn="ctr">
              <a:defRPr sz="2400" spc="0">
                <a:solidFill>
                  <a:srgbClr val="000000"/>
                </a:solidFill>
                <a:latin typeface="Helvetica Light"/>
                <a:ea typeface="Helvetica Light"/>
                <a:cs typeface="Helvetica Light"/>
                <a:sym typeface="Helvetica Light"/>
              </a:defRPr>
            </a:pPr>
            <a:endParaRPr sz="1687"/>
          </a:p>
        </p:txBody>
      </p:sp>
      <p:sp>
        <p:nvSpPr>
          <p:cNvPr id="2" name="Marcador de número de diapositiva 1">
            <a:extLst>
              <a:ext uri="{FF2B5EF4-FFF2-40B4-BE49-F238E27FC236}">
                <a16:creationId xmlns:a16="http://schemas.microsoft.com/office/drawing/2014/main" id="{4C826B44-1086-8A42-AA5C-FF304EDECAA4}"/>
              </a:ext>
            </a:extLst>
          </p:cNvPr>
          <p:cNvSpPr>
            <a:spLocks noGrp="1"/>
          </p:cNvSpPr>
          <p:nvPr>
            <p:ph type="sldNum" sz="quarter" idx="12"/>
          </p:nvPr>
        </p:nvSpPr>
        <p:spPr/>
        <p:txBody>
          <a:bodyPr/>
          <a:lstStyle/>
          <a:p>
            <a:fld id="{06B2DB42-5270-C344-A934-DE1A6772A6D0}" type="slidenum">
              <a:rPr lang="es-ES" smtClean="0"/>
              <a:t>58</a:t>
            </a:fld>
            <a:endParaRPr lang="es-E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Shape 465"/>
          <p:cNvSpPr>
            <a:spLocks noGrp="1"/>
          </p:cNvSpPr>
          <p:nvPr>
            <p:ph type="title"/>
          </p:nvPr>
        </p:nvSpPr>
        <p:spPr>
          <a:prstGeom prst="rect">
            <a:avLst/>
          </a:prstGeom>
        </p:spPr>
        <p:txBody>
          <a:bodyPr/>
          <a:lstStyle>
            <a:lvl1pPr algn="l">
              <a:spcBef>
                <a:spcPts val="4200"/>
              </a:spcBef>
              <a:defRPr sz="3600"/>
            </a:lvl1pPr>
          </a:lstStyle>
          <a:p>
            <a:r>
              <a:t>3. Discusión y conclusiones.</a:t>
            </a:r>
          </a:p>
        </p:txBody>
      </p:sp>
      <p:sp>
        <p:nvSpPr>
          <p:cNvPr id="466" name="Shape 466"/>
          <p:cNvSpPr>
            <a:spLocks noGrp="1"/>
          </p:cNvSpPr>
          <p:nvPr>
            <p:ph idx="1"/>
          </p:nvPr>
        </p:nvSpPr>
        <p:spPr>
          <a:prstGeom prst="rect">
            <a:avLst/>
          </a:prstGeom>
        </p:spPr>
        <p:txBody>
          <a:bodyPr anchor="t">
            <a:normAutofit/>
          </a:bodyPr>
          <a:lstStyle/>
          <a:p>
            <a:pPr marL="8929">
              <a:defRPr sz="4900" b="1">
                <a:solidFill>
                  <a:srgbClr val="DE1A0F"/>
                </a:solidFill>
                <a:latin typeface="Helvetica"/>
                <a:ea typeface="Helvetica"/>
                <a:cs typeface="Helvetica"/>
                <a:sym typeface="Helvetica"/>
              </a:defRPr>
            </a:pPr>
            <a:r>
              <a:t>2. </a:t>
            </a:r>
          </a:p>
          <a:p>
            <a:pPr marL="8929" algn="just">
              <a:defRPr sz="2900"/>
            </a:pPr>
            <a:r>
              <a:t>Comúnmente se acepta que la CC presenta menor atenuación que otros géneros. No obstante, considerando los casos de atenuación únicamente prosódica registrados, podría postularse que la incidencia de la atenuación es igual (si no superior) a la de otros géneros. Únicamente es diferente</a:t>
            </a:r>
          </a:p>
        </p:txBody>
      </p:sp>
      <p:sp>
        <p:nvSpPr>
          <p:cNvPr id="467" name="Shape 467"/>
          <p:cNvSpPr/>
          <p:nvPr/>
        </p:nvSpPr>
        <p:spPr>
          <a:xfrm>
            <a:off x="2416968" y="1437610"/>
            <a:ext cx="7358064" cy="1"/>
          </a:xfrm>
          <a:prstGeom prst="line">
            <a:avLst/>
          </a:prstGeom>
          <a:ln w="38100">
            <a:solidFill>
              <a:srgbClr val="DE1A0F"/>
            </a:solidFill>
            <a:miter lim="400000"/>
          </a:ln>
        </p:spPr>
        <p:txBody>
          <a:bodyPr lIns="35719" tIns="35719" rIns="35719" bIns="35719" anchor="ctr"/>
          <a:lstStyle/>
          <a:p>
            <a:pPr algn="ctr">
              <a:defRPr sz="2400" spc="0">
                <a:solidFill>
                  <a:srgbClr val="000000"/>
                </a:solidFill>
                <a:latin typeface="Helvetica Light"/>
                <a:ea typeface="Helvetica Light"/>
                <a:cs typeface="Helvetica Light"/>
                <a:sym typeface="Helvetica Light"/>
              </a:defRPr>
            </a:pPr>
            <a:endParaRPr sz="1687"/>
          </a:p>
        </p:txBody>
      </p:sp>
      <p:sp>
        <p:nvSpPr>
          <p:cNvPr id="2" name="Marcador de número de diapositiva 1">
            <a:extLst>
              <a:ext uri="{FF2B5EF4-FFF2-40B4-BE49-F238E27FC236}">
                <a16:creationId xmlns:a16="http://schemas.microsoft.com/office/drawing/2014/main" id="{0724C982-508D-8A44-BA49-47F31A8FF71B}"/>
              </a:ext>
            </a:extLst>
          </p:cNvPr>
          <p:cNvSpPr>
            <a:spLocks noGrp="1"/>
          </p:cNvSpPr>
          <p:nvPr>
            <p:ph type="sldNum" sz="quarter" idx="12"/>
          </p:nvPr>
        </p:nvSpPr>
        <p:spPr/>
        <p:txBody>
          <a:bodyPr/>
          <a:lstStyle/>
          <a:p>
            <a:fld id="{06B2DB42-5270-C344-A934-DE1A6772A6D0}" type="slidenum">
              <a:rPr lang="es-ES" smtClean="0"/>
              <a:t>59</a:t>
            </a:fld>
            <a:endParaRPr lang="es-E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Shape 430"/>
          <p:cNvSpPr>
            <a:spLocks noGrp="1"/>
          </p:cNvSpPr>
          <p:nvPr>
            <p:ph type="title"/>
          </p:nvPr>
        </p:nvSpPr>
        <p:spPr>
          <a:prstGeom prst="rect">
            <a:avLst/>
          </a:prstGeom>
        </p:spPr>
        <p:txBody>
          <a:bodyPr anchor="ctr"/>
          <a:lstStyle>
            <a:lvl1pPr>
              <a:spcBef>
                <a:spcPts val="4200"/>
              </a:spcBef>
              <a:defRPr sz="3600" cap="none">
                <a:solidFill>
                  <a:srgbClr val="000000"/>
                </a:solidFill>
                <a:latin typeface="Helvetica Light"/>
                <a:ea typeface="Helvetica Light"/>
                <a:cs typeface="Helvetica Light"/>
                <a:sym typeface="Helvetica Light"/>
              </a:defRPr>
            </a:lvl1pPr>
          </a:lstStyle>
          <a:p>
            <a:r>
              <a:rPr lang="es-ES" dirty="0">
                <a:solidFill>
                  <a:schemeClr val="bg1"/>
                </a:solidFill>
                <a:latin typeface="Eurostile" panose="020B0504020202050204" pitchFamily="34" charset="77"/>
              </a:rPr>
              <a:t>Ejemplo Función 1</a:t>
            </a:r>
            <a:endParaRPr dirty="0">
              <a:solidFill>
                <a:schemeClr val="bg1"/>
              </a:solidFill>
              <a:latin typeface="Eurostile" panose="020B0504020202050204" pitchFamily="34" charset="77"/>
            </a:endParaRPr>
          </a:p>
        </p:txBody>
      </p:sp>
      <p:sp>
        <p:nvSpPr>
          <p:cNvPr id="429" name="Shape 429"/>
          <p:cNvSpPr>
            <a:spLocks noGrp="1"/>
          </p:cNvSpPr>
          <p:nvPr>
            <p:ph idx="1"/>
          </p:nvPr>
        </p:nvSpPr>
        <p:spPr>
          <a:prstGeom prst="rect">
            <a:avLst/>
          </a:prstGeom>
        </p:spPr>
        <p:txBody>
          <a:bodyPr anchor="t">
            <a:normAutofit fontScale="85000" lnSpcReduction="10000"/>
          </a:bodyPr>
          <a:lstStyle/>
          <a:p>
            <a:pPr marL="0" indent="0" defTabSz="328600">
              <a:spcBef>
                <a:spcPts val="0"/>
              </a:spcBef>
              <a:buNone/>
              <a:defRPr sz="3680"/>
            </a:pPr>
            <a:r>
              <a:rPr dirty="0" err="1"/>
              <a:t>Función</a:t>
            </a:r>
            <a:r>
              <a:rPr dirty="0"/>
              <a:t> 1:</a:t>
            </a:r>
          </a:p>
          <a:p>
            <a:pPr marL="0" indent="0" defTabSz="328600">
              <a:spcBef>
                <a:spcPts val="0"/>
              </a:spcBef>
              <a:buNone/>
              <a:defRPr sz="3680"/>
            </a:pPr>
            <a:endParaRPr dirty="0"/>
          </a:p>
          <a:p>
            <a:pPr marL="0" indent="0" defTabSz="328600">
              <a:spcBef>
                <a:spcPts val="0"/>
              </a:spcBef>
              <a:buNone/>
              <a:defRPr sz="3680"/>
            </a:pPr>
            <a:endParaRPr dirty="0"/>
          </a:p>
          <a:p>
            <a:pPr marL="0" indent="0" defTabSz="328600">
              <a:spcBef>
                <a:spcPts val="0"/>
              </a:spcBef>
              <a:buNone/>
              <a:defRPr sz="3680"/>
            </a:pPr>
            <a:r>
              <a:rPr dirty="0"/>
              <a:t>A:  </a:t>
            </a:r>
            <a:r>
              <a:rPr dirty="0" err="1"/>
              <a:t>tengo</a:t>
            </a:r>
            <a:r>
              <a:rPr dirty="0"/>
              <a:t> ese examen/ el día- el lunes </a:t>
            </a:r>
            <a:r>
              <a:rPr dirty="0" err="1"/>
              <a:t>tengo</a:t>
            </a:r>
            <a:r>
              <a:rPr dirty="0"/>
              <a:t> </a:t>
            </a:r>
            <a:r>
              <a:rPr dirty="0" err="1"/>
              <a:t>otro</a:t>
            </a:r>
            <a:r>
              <a:rPr dirty="0"/>
              <a:t>/ </a:t>
            </a:r>
            <a:r>
              <a:rPr dirty="0" err="1"/>
              <a:t>aparte</a:t>
            </a:r>
            <a:r>
              <a:rPr dirty="0"/>
              <a:t> leer los </a:t>
            </a:r>
            <a:r>
              <a:rPr dirty="0" err="1"/>
              <a:t>artículos</a:t>
            </a:r>
            <a:endParaRPr dirty="0"/>
          </a:p>
          <a:p>
            <a:pPr marL="0" indent="0" defTabSz="328600">
              <a:spcBef>
                <a:spcPts val="0"/>
              </a:spcBef>
              <a:buNone/>
              <a:defRPr sz="3680"/>
            </a:pPr>
            <a:r>
              <a:rPr dirty="0"/>
              <a:t>B:  (( ))</a:t>
            </a:r>
          </a:p>
          <a:p>
            <a:pPr marL="0" indent="0" defTabSz="328600">
              <a:spcBef>
                <a:spcPts val="0"/>
              </a:spcBef>
              <a:buNone/>
              <a:defRPr sz="3680"/>
            </a:pPr>
            <a:r>
              <a:rPr dirty="0"/>
              <a:t>A:  </a:t>
            </a:r>
            <a:r>
              <a:rPr dirty="0" err="1"/>
              <a:t>siguiente</a:t>
            </a:r>
            <a:r>
              <a:rPr dirty="0"/>
              <a:t> lunes </a:t>
            </a:r>
            <a:r>
              <a:rPr dirty="0" err="1"/>
              <a:t>tengo</a:t>
            </a:r>
            <a:r>
              <a:rPr dirty="0"/>
              <a:t> </a:t>
            </a:r>
            <a:r>
              <a:rPr dirty="0" err="1"/>
              <a:t>otro</a:t>
            </a:r>
            <a:r>
              <a:rPr dirty="0"/>
              <a:t> / que me </a:t>
            </a:r>
            <a:r>
              <a:rPr dirty="0" err="1"/>
              <a:t>acaban</a:t>
            </a:r>
            <a:r>
              <a:rPr dirty="0"/>
              <a:t> de </a:t>
            </a:r>
            <a:r>
              <a:rPr dirty="0" err="1"/>
              <a:t>decir</a:t>
            </a:r>
            <a:r>
              <a:rPr dirty="0"/>
              <a:t> que no es </a:t>
            </a:r>
            <a:r>
              <a:rPr dirty="0" err="1"/>
              <a:t>tipo</a:t>
            </a:r>
            <a:r>
              <a:rPr dirty="0"/>
              <a:t> test que es de </a:t>
            </a:r>
            <a:r>
              <a:rPr dirty="0" err="1"/>
              <a:t>desarrollo</a:t>
            </a:r>
            <a:r>
              <a:rPr dirty="0"/>
              <a:t> lo que- por lo que </a:t>
            </a:r>
            <a:r>
              <a:rPr dirty="0" err="1"/>
              <a:t>tengo</a:t>
            </a:r>
            <a:r>
              <a:rPr dirty="0"/>
              <a:t> que </a:t>
            </a:r>
            <a:r>
              <a:rPr dirty="0" err="1"/>
              <a:t>estudiar</a:t>
            </a:r>
            <a:r>
              <a:rPr dirty="0"/>
              <a:t> </a:t>
            </a:r>
            <a:r>
              <a:rPr dirty="0" err="1"/>
              <a:t>muchísimo</a:t>
            </a:r>
            <a:r>
              <a:rPr dirty="0"/>
              <a:t> </a:t>
            </a:r>
            <a:r>
              <a:rPr dirty="0" err="1"/>
              <a:t>más</a:t>
            </a:r>
            <a:r>
              <a:rPr dirty="0"/>
              <a:t>// que es el </a:t>
            </a:r>
            <a:r>
              <a:rPr dirty="0" err="1"/>
              <a:t>mismo</a:t>
            </a:r>
            <a:r>
              <a:rPr dirty="0"/>
              <a:t> del que/ </a:t>
            </a:r>
            <a:r>
              <a:rPr b="1" dirty="0">
                <a:solidFill>
                  <a:srgbClr val="C51A00"/>
                </a:solidFill>
                <a:latin typeface="Helvetica"/>
                <a:ea typeface="Helvetica"/>
                <a:cs typeface="Helvetica"/>
                <a:sym typeface="Helvetica"/>
              </a:rPr>
              <a:t>el que mee </a:t>
            </a:r>
            <a:r>
              <a:rPr b="1" dirty="0" err="1">
                <a:solidFill>
                  <a:srgbClr val="C51A00"/>
                </a:solidFill>
                <a:latin typeface="Helvetica"/>
                <a:ea typeface="Helvetica"/>
                <a:cs typeface="Helvetica"/>
                <a:sym typeface="Helvetica"/>
              </a:rPr>
              <a:t>preguntaste</a:t>
            </a:r>
            <a:r>
              <a:rPr b="1" dirty="0">
                <a:solidFill>
                  <a:srgbClr val="C51A00"/>
                </a:solidFill>
                <a:latin typeface="Helvetica"/>
                <a:ea typeface="Helvetica"/>
                <a:cs typeface="Helvetica"/>
                <a:sym typeface="Helvetica"/>
              </a:rPr>
              <a:t> la </a:t>
            </a:r>
            <a:r>
              <a:rPr b="1" dirty="0" err="1">
                <a:solidFill>
                  <a:srgbClr val="C51A00"/>
                </a:solidFill>
                <a:latin typeface="Helvetica"/>
                <a:ea typeface="Helvetica"/>
                <a:cs typeface="Helvetica"/>
                <a:sym typeface="Helvetica"/>
              </a:rPr>
              <a:t>otra</a:t>
            </a:r>
            <a:r>
              <a:rPr b="1" dirty="0">
                <a:solidFill>
                  <a:srgbClr val="C51A00"/>
                </a:solidFill>
                <a:latin typeface="Helvetica"/>
                <a:ea typeface="Helvetica"/>
                <a:cs typeface="Helvetica"/>
                <a:sym typeface="Helvetica"/>
              </a:rPr>
              <a:t> </a:t>
            </a:r>
            <a:r>
              <a:rPr b="1" dirty="0" err="1">
                <a:solidFill>
                  <a:srgbClr val="C51A00"/>
                </a:solidFill>
                <a:latin typeface="Helvetica"/>
                <a:ea typeface="Helvetica"/>
                <a:cs typeface="Helvetica"/>
                <a:sym typeface="Helvetica"/>
              </a:rPr>
              <a:t>vez</a:t>
            </a:r>
            <a:r>
              <a:rPr b="1" dirty="0">
                <a:solidFill>
                  <a:srgbClr val="C51A00"/>
                </a:solidFill>
                <a:latin typeface="Helvetica"/>
                <a:ea typeface="Helvetica"/>
                <a:cs typeface="Helvetica"/>
                <a:sym typeface="Helvetica"/>
              </a:rPr>
              <a:t>/ </a:t>
            </a:r>
            <a:r>
              <a:rPr dirty="0" err="1"/>
              <a:t>peroo</a:t>
            </a:r>
            <a:r>
              <a:rPr dirty="0"/>
              <a:t> </a:t>
            </a:r>
            <a:r>
              <a:rPr dirty="0" err="1"/>
              <a:t>esta</a:t>
            </a:r>
            <a:r>
              <a:rPr dirty="0"/>
              <a:t> </a:t>
            </a:r>
            <a:r>
              <a:rPr dirty="0" err="1"/>
              <a:t>vez</a:t>
            </a:r>
            <a:r>
              <a:rPr dirty="0"/>
              <a:t> me lo </a:t>
            </a:r>
            <a:r>
              <a:rPr dirty="0" err="1"/>
              <a:t>tengo</a:t>
            </a:r>
            <a:r>
              <a:rPr dirty="0"/>
              <a:t> que/ </a:t>
            </a:r>
            <a:r>
              <a:rPr dirty="0" err="1"/>
              <a:t>currar</a:t>
            </a:r>
            <a:r>
              <a:rPr dirty="0"/>
              <a:t> </a:t>
            </a:r>
            <a:r>
              <a:rPr dirty="0" err="1"/>
              <a:t>más</a:t>
            </a:r>
            <a:r>
              <a:rPr dirty="0"/>
              <a:t>/</a:t>
            </a:r>
            <a:r>
              <a:rPr dirty="0" err="1"/>
              <a:t>porque</a:t>
            </a:r>
            <a:r>
              <a:rPr dirty="0"/>
              <a:t> </a:t>
            </a:r>
            <a:r>
              <a:rPr dirty="0" err="1"/>
              <a:t>además</a:t>
            </a:r>
            <a:r>
              <a:rPr dirty="0"/>
              <a:t> </a:t>
            </a:r>
            <a:r>
              <a:rPr dirty="0" err="1"/>
              <a:t>quiero</a:t>
            </a:r>
            <a:r>
              <a:rPr dirty="0"/>
              <a:t> </a:t>
            </a:r>
            <a:r>
              <a:rPr dirty="0" err="1"/>
              <a:t>sacar</a:t>
            </a:r>
            <a:r>
              <a:rPr dirty="0"/>
              <a:t> nota</a:t>
            </a:r>
          </a:p>
        </p:txBody>
      </p:sp>
      <p:sp>
        <p:nvSpPr>
          <p:cNvPr id="2" name="Marcador de número de diapositiva 1">
            <a:extLst>
              <a:ext uri="{FF2B5EF4-FFF2-40B4-BE49-F238E27FC236}">
                <a16:creationId xmlns:a16="http://schemas.microsoft.com/office/drawing/2014/main" id="{AF7F6458-9697-2F47-96B8-23AFE171F880}"/>
              </a:ext>
            </a:extLst>
          </p:cNvPr>
          <p:cNvSpPr>
            <a:spLocks noGrp="1"/>
          </p:cNvSpPr>
          <p:nvPr>
            <p:ph type="sldNum" sz="quarter" idx="12"/>
          </p:nvPr>
        </p:nvSpPr>
        <p:spPr/>
        <p:txBody>
          <a:bodyPr/>
          <a:lstStyle/>
          <a:p>
            <a:fld id="{06B2DB42-5270-C344-A934-DE1A6772A6D0}" type="slidenum">
              <a:rPr lang="es-ES" smtClean="0"/>
              <a:t>6</a:t>
            </a:fld>
            <a:endParaRPr lang="es-ES"/>
          </a:p>
        </p:txBody>
      </p:sp>
    </p:spTree>
    <p:extLst>
      <p:ext uri="{BB962C8B-B14F-4D97-AF65-F5344CB8AC3E}">
        <p14:creationId xmlns:p14="http://schemas.microsoft.com/office/powerpoint/2010/main" val="30722944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Shape 469"/>
          <p:cNvSpPr>
            <a:spLocks noGrp="1"/>
          </p:cNvSpPr>
          <p:nvPr>
            <p:ph type="title"/>
          </p:nvPr>
        </p:nvSpPr>
        <p:spPr>
          <a:prstGeom prst="rect">
            <a:avLst/>
          </a:prstGeom>
        </p:spPr>
        <p:txBody>
          <a:bodyPr/>
          <a:lstStyle>
            <a:lvl1pPr algn="l">
              <a:spcBef>
                <a:spcPts val="4200"/>
              </a:spcBef>
              <a:defRPr sz="3600"/>
            </a:lvl1pPr>
          </a:lstStyle>
          <a:p>
            <a:r>
              <a:t>3. Discusión y conclusiones.</a:t>
            </a:r>
          </a:p>
        </p:txBody>
      </p:sp>
      <p:sp>
        <p:nvSpPr>
          <p:cNvPr id="470" name="Shape 470"/>
          <p:cNvSpPr>
            <a:spLocks noGrp="1"/>
          </p:cNvSpPr>
          <p:nvPr>
            <p:ph idx="1"/>
          </p:nvPr>
        </p:nvSpPr>
        <p:spPr>
          <a:prstGeom prst="rect">
            <a:avLst/>
          </a:prstGeom>
        </p:spPr>
        <p:txBody>
          <a:bodyPr anchor="t">
            <a:normAutofit/>
          </a:bodyPr>
          <a:lstStyle/>
          <a:p>
            <a:pPr marL="8929">
              <a:defRPr sz="4900" b="1">
                <a:solidFill>
                  <a:srgbClr val="DE1A0F"/>
                </a:solidFill>
                <a:latin typeface="Helvetica"/>
                <a:ea typeface="Helvetica"/>
                <a:cs typeface="Helvetica"/>
                <a:sym typeface="Helvetica"/>
              </a:defRPr>
            </a:pPr>
            <a:r>
              <a:t>2. </a:t>
            </a:r>
          </a:p>
          <a:p>
            <a:pPr marL="8929" algn="just">
              <a:defRPr sz="2900"/>
            </a:pPr>
            <a:r>
              <a:t>—&gt; Tanto los géneros escritos como los orales formales (que se encuentran más próximos al escrito) compensan la imposibilidad de plasmar la prosodia (y la gestualidad) por medio de una mayor frecuencia de aparición de atenuadores léxicos.</a:t>
            </a:r>
          </a:p>
        </p:txBody>
      </p:sp>
      <p:sp>
        <p:nvSpPr>
          <p:cNvPr id="471" name="Shape 471"/>
          <p:cNvSpPr/>
          <p:nvPr/>
        </p:nvSpPr>
        <p:spPr>
          <a:xfrm>
            <a:off x="2416968" y="1437610"/>
            <a:ext cx="7358064" cy="1"/>
          </a:xfrm>
          <a:prstGeom prst="line">
            <a:avLst/>
          </a:prstGeom>
          <a:ln w="38100">
            <a:solidFill>
              <a:srgbClr val="DE1A0F"/>
            </a:solidFill>
            <a:miter lim="400000"/>
          </a:ln>
        </p:spPr>
        <p:txBody>
          <a:bodyPr lIns="35719" tIns="35719" rIns="35719" bIns="35719" anchor="ctr"/>
          <a:lstStyle/>
          <a:p>
            <a:pPr algn="ctr">
              <a:defRPr sz="2400" spc="0">
                <a:solidFill>
                  <a:srgbClr val="000000"/>
                </a:solidFill>
                <a:latin typeface="Helvetica Light"/>
                <a:ea typeface="Helvetica Light"/>
                <a:cs typeface="Helvetica Light"/>
                <a:sym typeface="Helvetica Light"/>
              </a:defRPr>
            </a:pPr>
            <a:endParaRPr sz="1687"/>
          </a:p>
        </p:txBody>
      </p:sp>
      <p:sp>
        <p:nvSpPr>
          <p:cNvPr id="2" name="Marcador de número de diapositiva 1">
            <a:extLst>
              <a:ext uri="{FF2B5EF4-FFF2-40B4-BE49-F238E27FC236}">
                <a16:creationId xmlns:a16="http://schemas.microsoft.com/office/drawing/2014/main" id="{92D00AD0-FB98-2040-B8A9-38FF9410883B}"/>
              </a:ext>
            </a:extLst>
          </p:cNvPr>
          <p:cNvSpPr>
            <a:spLocks noGrp="1"/>
          </p:cNvSpPr>
          <p:nvPr>
            <p:ph type="sldNum" sz="quarter" idx="12"/>
          </p:nvPr>
        </p:nvSpPr>
        <p:spPr/>
        <p:txBody>
          <a:bodyPr/>
          <a:lstStyle/>
          <a:p>
            <a:fld id="{06B2DB42-5270-C344-A934-DE1A6772A6D0}" type="slidenum">
              <a:rPr lang="es-ES" smtClean="0"/>
              <a:t>60</a:t>
            </a:fld>
            <a:endParaRPr lang="es-E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a:spLocks noGrp="1"/>
          </p:cNvSpPr>
          <p:nvPr>
            <p:ph type="title"/>
          </p:nvPr>
        </p:nvSpPr>
        <p:spPr>
          <a:prstGeom prst="rect">
            <a:avLst/>
          </a:prstGeom>
        </p:spPr>
        <p:txBody>
          <a:bodyPr/>
          <a:lstStyle>
            <a:lvl1pPr algn="l">
              <a:spcBef>
                <a:spcPts val="4200"/>
              </a:spcBef>
              <a:defRPr sz="3600"/>
            </a:lvl1pPr>
          </a:lstStyle>
          <a:p>
            <a:r>
              <a:t>3. Discusión y conclusiones.</a:t>
            </a:r>
          </a:p>
        </p:txBody>
      </p:sp>
      <p:sp>
        <p:nvSpPr>
          <p:cNvPr id="474" name="Shape 474"/>
          <p:cNvSpPr>
            <a:spLocks noGrp="1"/>
          </p:cNvSpPr>
          <p:nvPr>
            <p:ph idx="1"/>
          </p:nvPr>
        </p:nvSpPr>
        <p:spPr>
          <a:prstGeom prst="rect">
            <a:avLst/>
          </a:prstGeom>
        </p:spPr>
        <p:txBody>
          <a:bodyPr anchor="t">
            <a:normAutofit/>
          </a:bodyPr>
          <a:lstStyle/>
          <a:p>
            <a:pPr marL="8840" defTabSz="406644">
              <a:spcBef>
                <a:spcPts val="2883"/>
              </a:spcBef>
              <a:defRPr sz="4851" b="1">
                <a:solidFill>
                  <a:srgbClr val="DE1A0F"/>
                </a:solidFill>
                <a:latin typeface="Helvetica"/>
                <a:ea typeface="Helvetica"/>
                <a:cs typeface="Helvetica"/>
                <a:sym typeface="Helvetica"/>
              </a:defRPr>
            </a:pPr>
            <a:r>
              <a:t>3. </a:t>
            </a:r>
          </a:p>
          <a:p>
            <a:pPr marL="8840" algn="just" defTabSz="406644">
              <a:spcBef>
                <a:spcPts val="2883"/>
              </a:spcBef>
              <a:defRPr sz="2871"/>
            </a:pPr>
            <a:r>
              <a:t>No existe, de acuerdo con nuestros datos, ningún mecanismo fónico que se pueda correlacionar de forma inequívoca con una variable no fónica.  Pero sí hay dos aspectos que se deben considerar:</a:t>
            </a:r>
          </a:p>
          <a:p>
            <a:pPr marL="8840" algn="just" defTabSz="406644">
              <a:spcBef>
                <a:spcPts val="2883"/>
              </a:spcBef>
              <a:defRPr sz="2871"/>
            </a:pPr>
            <a:r>
              <a:t>a. El número de variantes fónicas </a:t>
            </a:r>
            <a:r>
              <a:rPr i="1">
                <a:latin typeface="Helvetica"/>
                <a:ea typeface="Helvetica"/>
                <a:cs typeface="Helvetica"/>
                <a:sym typeface="Helvetica"/>
              </a:rPr>
              <a:t>alteradas</a:t>
            </a:r>
            <a:r>
              <a:t> (i.e. distintas de 0)</a:t>
            </a:r>
          </a:p>
          <a:p>
            <a:pPr marL="8840" algn="just" defTabSz="406644">
              <a:spcBef>
                <a:spcPts val="2883"/>
              </a:spcBef>
              <a:defRPr sz="2871"/>
            </a:pPr>
            <a:r>
              <a:t>b. La naturaleza de dichas variantes: suben o bajan la prominencia</a:t>
            </a:r>
          </a:p>
        </p:txBody>
      </p:sp>
      <p:sp>
        <p:nvSpPr>
          <p:cNvPr id="475" name="Shape 475"/>
          <p:cNvSpPr/>
          <p:nvPr/>
        </p:nvSpPr>
        <p:spPr>
          <a:xfrm>
            <a:off x="2416968" y="1437610"/>
            <a:ext cx="7358064" cy="1"/>
          </a:xfrm>
          <a:prstGeom prst="line">
            <a:avLst/>
          </a:prstGeom>
          <a:ln w="38100">
            <a:solidFill>
              <a:srgbClr val="DE1A0F"/>
            </a:solidFill>
            <a:miter lim="400000"/>
          </a:ln>
        </p:spPr>
        <p:txBody>
          <a:bodyPr lIns="35719" tIns="35719" rIns="35719" bIns="35719" anchor="ctr"/>
          <a:lstStyle/>
          <a:p>
            <a:pPr algn="ctr">
              <a:defRPr sz="2400" spc="0">
                <a:solidFill>
                  <a:srgbClr val="000000"/>
                </a:solidFill>
                <a:latin typeface="Helvetica Light"/>
                <a:ea typeface="Helvetica Light"/>
                <a:cs typeface="Helvetica Light"/>
                <a:sym typeface="Helvetica Light"/>
              </a:defRPr>
            </a:pPr>
            <a:endParaRPr sz="1687"/>
          </a:p>
        </p:txBody>
      </p:sp>
      <p:sp>
        <p:nvSpPr>
          <p:cNvPr id="2" name="Marcador de número de diapositiva 1">
            <a:extLst>
              <a:ext uri="{FF2B5EF4-FFF2-40B4-BE49-F238E27FC236}">
                <a16:creationId xmlns:a16="http://schemas.microsoft.com/office/drawing/2014/main" id="{9F8AB4F2-6A17-1240-9EF9-026EF9A534CD}"/>
              </a:ext>
            </a:extLst>
          </p:cNvPr>
          <p:cNvSpPr>
            <a:spLocks noGrp="1"/>
          </p:cNvSpPr>
          <p:nvPr>
            <p:ph type="sldNum" sz="quarter" idx="12"/>
          </p:nvPr>
        </p:nvSpPr>
        <p:spPr/>
        <p:txBody>
          <a:bodyPr/>
          <a:lstStyle/>
          <a:p>
            <a:fld id="{06B2DB42-5270-C344-A934-DE1A6772A6D0}" type="slidenum">
              <a:rPr lang="es-ES" smtClean="0"/>
              <a:t>61</a:t>
            </a:fld>
            <a:endParaRPr lang="es-E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Shape 478"/>
          <p:cNvSpPr>
            <a:spLocks noGrp="1"/>
          </p:cNvSpPr>
          <p:nvPr>
            <p:ph type="title"/>
          </p:nvPr>
        </p:nvSpPr>
        <p:spPr>
          <a:prstGeom prst="rect">
            <a:avLst/>
          </a:prstGeom>
        </p:spPr>
        <p:txBody>
          <a:bodyPr anchor="ctr"/>
          <a:lstStyle>
            <a:lvl1pPr>
              <a:spcBef>
                <a:spcPts val="4200"/>
              </a:spcBef>
              <a:defRPr sz="3600" cap="none">
                <a:solidFill>
                  <a:srgbClr val="000000"/>
                </a:solidFill>
                <a:latin typeface="Helvetica Light"/>
                <a:ea typeface="Helvetica Light"/>
                <a:cs typeface="Helvetica Light"/>
                <a:sym typeface="Helvetica Light"/>
              </a:defRPr>
            </a:lvl1pPr>
          </a:lstStyle>
          <a:p>
            <a:r>
              <a:rPr dirty="0">
                <a:solidFill>
                  <a:schemeClr val="bg1"/>
                </a:solidFill>
                <a:latin typeface="Eurostile" panose="020B0504020202050204" pitchFamily="34" charset="77"/>
              </a:rPr>
              <a:t>3. </a:t>
            </a:r>
            <a:r>
              <a:rPr dirty="0" err="1">
                <a:solidFill>
                  <a:schemeClr val="bg1"/>
                </a:solidFill>
                <a:latin typeface="Eurostile" panose="020B0504020202050204" pitchFamily="34" charset="77"/>
              </a:rPr>
              <a:t>Discusión</a:t>
            </a:r>
            <a:r>
              <a:rPr dirty="0">
                <a:solidFill>
                  <a:schemeClr val="bg1"/>
                </a:solidFill>
                <a:latin typeface="Eurostile" panose="020B0504020202050204" pitchFamily="34" charset="77"/>
              </a:rPr>
              <a:t> y </a:t>
            </a:r>
            <a:r>
              <a:rPr dirty="0" err="1">
                <a:solidFill>
                  <a:schemeClr val="bg1"/>
                </a:solidFill>
                <a:latin typeface="Eurostile" panose="020B0504020202050204" pitchFamily="34" charset="77"/>
              </a:rPr>
              <a:t>conclusiones</a:t>
            </a:r>
            <a:endParaRPr dirty="0">
              <a:solidFill>
                <a:schemeClr val="bg1"/>
              </a:solidFill>
              <a:latin typeface="Eurostile" panose="020B0504020202050204" pitchFamily="34" charset="77"/>
            </a:endParaRPr>
          </a:p>
        </p:txBody>
      </p:sp>
      <p:sp>
        <p:nvSpPr>
          <p:cNvPr id="477" name="Shape 477"/>
          <p:cNvSpPr>
            <a:spLocks noGrp="1"/>
          </p:cNvSpPr>
          <p:nvPr>
            <p:ph idx="1"/>
          </p:nvPr>
        </p:nvSpPr>
        <p:spPr>
          <a:prstGeom prst="rect">
            <a:avLst/>
          </a:prstGeom>
        </p:spPr>
        <p:txBody>
          <a:bodyPr anchor="t"/>
          <a:lstStyle>
            <a:lvl1pPr marL="0" indent="0">
              <a:spcBef>
                <a:spcPts val="0"/>
              </a:spcBef>
              <a:buSzTx/>
              <a:buNone/>
              <a:defRPr sz="2700"/>
            </a:lvl1pPr>
          </a:lstStyle>
          <a:p>
            <a:r>
              <a:rPr dirty="0"/>
              <a:t>Levinson—&gt;</a:t>
            </a:r>
            <a:r>
              <a:rPr lang="es-ES" dirty="0"/>
              <a:t> </a:t>
            </a:r>
            <a:r>
              <a:rPr dirty="0"/>
              <a:t>lo que se </a:t>
            </a:r>
            <a:r>
              <a:rPr dirty="0" err="1"/>
              <a:t>expresa</a:t>
            </a:r>
            <a:r>
              <a:rPr dirty="0"/>
              <a:t> de forma </a:t>
            </a:r>
            <a:r>
              <a:rPr dirty="0" err="1"/>
              <a:t>marcada</a:t>
            </a:r>
            <a:r>
              <a:rPr dirty="0"/>
              <a:t> </a:t>
            </a:r>
            <a:r>
              <a:rPr dirty="0" err="1"/>
              <a:t>transmite</a:t>
            </a:r>
            <a:r>
              <a:rPr dirty="0"/>
              <a:t> un </a:t>
            </a:r>
            <a:r>
              <a:rPr dirty="0" err="1"/>
              <a:t>significado</a:t>
            </a:r>
            <a:r>
              <a:rPr dirty="0"/>
              <a:t> </a:t>
            </a:r>
            <a:r>
              <a:rPr dirty="0" err="1"/>
              <a:t>marcado</a:t>
            </a:r>
            <a:r>
              <a:rPr dirty="0"/>
              <a:t> </a:t>
            </a:r>
          </a:p>
        </p:txBody>
      </p:sp>
      <p:sp>
        <p:nvSpPr>
          <p:cNvPr id="479" name="Shape 479"/>
          <p:cNvSpPr/>
          <p:nvPr/>
        </p:nvSpPr>
        <p:spPr>
          <a:xfrm>
            <a:off x="2416968" y="1437610"/>
            <a:ext cx="7358064" cy="1"/>
          </a:xfrm>
          <a:prstGeom prst="line">
            <a:avLst/>
          </a:prstGeom>
          <a:ln w="38100">
            <a:solidFill>
              <a:srgbClr val="DE1A0F"/>
            </a:solidFill>
            <a:miter lim="400000"/>
          </a:ln>
        </p:spPr>
        <p:txBody>
          <a:bodyPr lIns="35719" tIns="35719" rIns="35719" bIns="35719" anchor="ctr"/>
          <a:lstStyle/>
          <a:p>
            <a:pPr algn="ctr">
              <a:defRPr sz="2400" spc="0">
                <a:solidFill>
                  <a:srgbClr val="000000"/>
                </a:solidFill>
                <a:latin typeface="Helvetica Light"/>
                <a:ea typeface="Helvetica Light"/>
                <a:cs typeface="Helvetica Light"/>
                <a:sym typeface="Helvetica Light"/>
              </a:defRPr>
            </a:pPr>
            <a:endParaRPr sz="1687"/>
          </a:p>
        </p:txBody>
      </p:sp>
      <p:graphicFrame>
        <p:nvGraphicFramePr>
          <p:cNvPr id="480" name="Table 480"/>
          <p:cNvGraphicFramePr/>
          <p:nvPr/>
        </p:nvGraphicFramePr>
        <p:xfrm>
          <a:off x="2038802" y="2852397"/>
          <a:ext cx="8114394" cy="3573567"/>
        </p:xfrm>
        <a:graphic>
          <a:graphicData uri="http://schemas.openxmlformats.org/drawingml/2006/table">
            <a:tbl>
              <a:tblPr bandRow="1"/>
              <a:tblGrid>
                <a:gridCol w="1566044">
                  <a:extLst>
                    <a:ext uri="{9D8B030D-6E8A-4147-A177-3AD203B41FA5}">
                      <a16:colId xmlns:a16="http://schemas.microsoft.com/office/drawing/2014/main" val="20000"/>
                    </a:ext>
                  </a:extLst>
                </a:gridCol>
                <a:gridCol w="3106854">
                  <a:extLst>
                    <a:ext uri="{9D8B030D-6E8A-4147-A177-3AD203B41FA5}">
                      <a16:colId xmlns:a16="http://schemas.microsoft.com/office/drawing/2014/main" val="20001"/>
                    </a:ext>
                  </a:extLst>
                </a:gridCol>
                <a:gridCol w="3441496">
                  <a:extLst>
                    <a:ext uri="{9D8B030D-6E8A-4147-A177-3AD203B41FA5}">
                      <a16:colId xmlns:a16="http://schemas.microsoft.com/office/drawing/2014/main" val="20002"/>
                    </a:ext>
                  </a:extLst>
                </a:gridCol>
              </a:tblGrid>
              <a:tr h="650974">
                <a:tc>
                  <a:txBody>
                    <a:bodyPr/>
                    <a:lstStyle/>
                    <a:p>
                      <a:pPr algn="just" defTabSz="914400">
                        <a:spcBef>
                          <a:spcPts val="21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704">
                          <a:solidFill>
                            <a:srgbClr val="000000"/>
                          </a:solidFill>
                          <a:latin typeface="Helvetica Light"/>
                          <a:ea typeface="Helvetica Light"/>
                          <a:cs typeface="Helvetica Light"/>
                          <a:sym typeface="Helvetica Light"/>
                        </a:defRPr>
                      </a:pPr>
                      <a:r>
                        <a:rPr sz="1900" b="1">
                          <a:latin typeface="Helvetica"/>
                          <a:ea typeface="Helvetica"/>
                          <a:cs typeface="Helvetica"/>
                          <a:sym typeface="Helvetica"/>
                        </a:rPr>
                        <a:t>Función 0</a:t>
                      </a:r>
                      <a:r>
                        <a:rPr sz="1900"/>
                        <a:t>: </a:t>
                      </a:r>
                    </a:p>
                  </a:txBody>
                  <a:tcPr marL="35719" marR="35719" marT="35719" marB="35719" anchor="ctr" horzOverflow="overflow">
                    <a:lnL w="12700">
                      <a:solidFill>
                        <a:srgbClr val="3797C6"/>
                      </a:solidFill>
                      <a:miter lim="400000"/>
                    </a:lnL>
                    <a:lnT w="12700">
                      <a:solidFill>
                        <a:srgbClr val="3797C6"/>
                      </a:solidFill>
                      <a:miter lim="400000"/>
                    </a:lnT>
                    <a:lnB w="12700">
                      <a:miter lim="400000"/>
                    </a:lnB>
                    <a:solidFill>
                      <a:srgbClr val="FFFFFF"/>
                    </a:solidFill>
                  </a:tcPr>
                </a:tc>
                <a:tc>
                  <a:txBody>
                    <a:bodyPr/>
                    <a:lstStyle/>
                    <a:p>
                      <a:pPr algn="l" defTabSz="914400">
                        <a:defRPr sz="1800">
                          <a:solidFill>
                            <a:srgbClr val="000000"/>
                          </a:solidFill>
                        </a:defRPr>
                      </a:pPr>
                      <a:r>
                        <a:rPr sz="1900">
                          <a:latin typeface="Helvetica Light"/>
                          <a:ea typeface="Helvetica Light"/>
                          <a:cs typeface="Helvetica Light"/>
                          <a:sym typeface="Helvetica Light"/>
                        </a:rPr>
                        <a:t>no imagen</a:t>
                      </a:r>
                    </a:p>
                  </a:txBody>
                  <a:tcPr marL="35719" marR="35719" marT="35719" marB="35719" anchor="ctr" horzOverflow="overflow">
                    <a:lnT w="12700">
                      <a:solidFill>
                        <a:srgbClr val="3797C6"/>
                      </a:solidFill>
                      <a:miter lim="400000"/>
                    </a:lnT>
                    <a:lnB w="12700">
                      <a:miter lim="400000"/>
                    </a:lnB>
                    <a:solidFill>
                      <a:srgbClr val="FFFFFF"/>
                    </a:solidFill>
                  </a:tcPr>
                </a:tc>
                <a:tc>
                  <a:txBody>
                    <a:bodyPr/>
                    <a:lstStyle/>
                    <a:p>
                      <a:pPr algn="just" defTabSz="914400">
                        <a:spcBef>
                          <a:spcPts val="21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defRPr>
                      </a:pPr>
                      <a:r>
                        <a:rPr sz="1900">
                          <a:latin typeface="Helvetica Light"/>
                          <a:ea typeface="Helvetica Light"/>
                          <a:cs typeface="Helvetica Light"/>
                          <a:sym typeface="Helvetica Light"/>
                        </a:rPr>
                        <a:t>Elemento ajeno a los demás, sin delimitación prosódica.</a:t>
                      </a:r>
                    </a:p>
                  </a:txBody>
                  <a:tcPr marL="35719" marR="35719" marT="35719" marB="35719" anchor="ctr" horzOverflow="overflow">
                    <a:lnR w="12700">
                      <a:solidFill>
                        <a:srgbClr val="3797C6"/>
                      </a:solidFill>
                      <a:miter lim="400000"/>
                    </a:lnR>
                    <a:lnT w="12700">
                      <a:solidFill>
                        <a:srgbClr val="3797C6"/>
                      </a:solidFill>
                      <a:miter lim="400000"/>
                    </a:lnT>
                    <a:lnB w="12700">
                      <a:miter lim="400000"/>
                    </a:lnB>
                    <a:solidFill>
                      <a:srgbClr val="FFFFFF"/>
                    </a:solidFill>
                  </a:tcPr>
                </a:tc>
                <a:extLst>
                  <a:ext uri="{0D108BD9-81ED-4DB2-BD59-A6C34878D82A}">
                    <a16:rowId xmlns:a16="http://schemas.microsoft.com/office/drawing/2014/main" val="10000"/>
                  </a:ext>
                </a:extLst>
              </a:tr>
              <a:tr h="697004">
                <a:tc>
                  <a:txBody>
                    <a:bodyPr/>
                    <a:lstStyle/>
                    <a:p>
                      <a:pPr algn="just" defTabSz="914400">
                        <a:spcBef>
                          <a:spcPts val="21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704">
                          <a:solidFill>
                            <a:srgbClr val="000000"/>
                          </a:solidFill>
                          <a:latin typeface="Helvetica Light"/>
                          <a:ea typeface="Helvetica Light"/>
                          <a:cs typeface="Helvetica Light"/>
                          <a:sym typeface="Helvetica Light"/>
                        </a:defRPr>
                      </a:pPr>
                      <a:r>
                        <a:rPr sz="1900" b="1">
                          <a:latin typeface="Helvetica"/>
                          <a:ea typeface="Helvetica"/>
                          <a:cs typeface="Helvetica"/>
                          <a:sym typeface="Helvetica"/>
                        </a:rPr>
                        <a:t>Función 1</a:t>
                      </a:r>
                      <a:r>
                        <a:rPr sz="1900"/>
                        <a:t>: </a:t>
                      </a:r>
                    </a:p>
                  </a:txBody>
                  <a:tcPr marL="35719" marR="35719" marT="35719" marB="35719" anchor="ctr" horzOverflow="overflow">
                    <a:lnL w="12700">
                      <a:solidFill>
                        <a:srgbClr val="3797C6"/>
                      </a:solidFill>
                      <a:miter lim="400000"/>
                    </a:lnL>
                    <a:lnT w="12700">
                      <a:miter lim="400000"/>
                    </a:lnT>
                    <a:lnB w="12700">
                      <a:miter lim="400000"/>
                    </a:lnB>
                    <a:solidFill>
                      <a:srgbClr val="E3E5E8"/>
                    </a:solidFill>
                  </a:tcPr>
                </a:tc>
                <a:tc>
                  <a:txBody>
                    <a:bodyPr/>
                    <a:lstStyle/>
                    <a:p>
                      <a:pPr algn="l" defTabSz="914400">
                        <a:defRPr sz="1800">
                          <a:solidFill>
                            <a:srgbClr val="000000"/>
                          </a:solidFill>
                        </a:defRPr>
                      </a:pPr>
                      <a:r>
                        <a:rPr sz="1900">
                          <a:latin typeface="Helvetica Light"/>
                          <a:ea typeface="Helvetica Light"/>
                          <a:cs typeface="Helvetica Light"/>
                          <a:sym typeface="Helvetica Light"/>
                        </a:rPr>
                        <a:t>imagen hablante</a:t>
                      </a:r>
                    </a:p>
                  </a:txBody>
                  <a:tcPr marL="35719" marR="35719" marT="35719" marB="35719" anchor="ctr" horzOverflow="overflow">
                    <a:lnT w="12700">
                      <a:miter lim="400000"/>
                    </a:lnT>
                    <a:lnB w="12700">
                      <a:miter lim="400000"/>
                    </a:lnB>
                    <a:solidFill>
                      <a:srgbClr val="E3E5E8"/>
                    </a:solidFill>
                  </a:tcPr>
                </a:tc>
                <a:tc>
                  <a:txBody>
                    <a:bodyPr/>
                    <a:lstStyle/>
                    <a:p>
                      <a:pPr algn="just" defTabSz="914400">
                        <a:spcBef>
                          <a:spcPts val="21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defRPr>
                      </a:pPr>
                      <a:r>
                        <a:rPr sz="1900">
                          <a:latin typeface="Helvetica Light"/>
                          <a:ea typeface="Helvetica Light"/>
                          <a:cs typeface="Helvetica Light"/>
                          <a:sym typeface="Helvetica Light"/>
                        </a:rPr>
                        <a:t>Frecuencia e intensidad bajas</a:t>
                      </a:r>
                    </a:p>
                  </a:txBody>
                  <a:tcPr marL="35719" marR="35719" marT="35719" marB="35719" anchor="ctr" horzOverflow="overflow">
                    <a:lnR w="12700">
                      <a:solidFill>
                        <a:srgbClr val="3797C6"/>
                      </a:solidFill>
                      <a:miter lim="400000"/>
                    </a:lnR>
                    <a:lnT w="12700">
                      <a:miter lim="400000"/>
                    </a:lnT>
                    <a:lnB w="12700">
                      <a:miter lim="400000"/>
                    </a:lnB>
                    <a:solidFill>
                      <a:srgbClr val="E3E5E8"/>
                    </a:solidFill>
                  </a:tcPr>
                </a:tc>
                <a:extLst>
                  <a:ext uri="{0D108BD9-81ED-4DB2-BD59-A6C34878D82A}">
                    <a16:rowId xmlns:a16="http://schemas.microsoft.com/office/drawing/2014/main" val="10001"/>
                  </a:ext>
                </a:extLst>
              </a:tr>
              <a:tr h="957573">
                <a:tc>
                  <a:txBody>
                    <a:bodyPr/>
                    <a:lstStyle/>
                    <a:p>
                      <a:pPr algn="just" defTabSz="914400">
                        <a:spcBef>
                          <a:spcPts val="21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704">
                          <a:solidFill>
                            <a:srgbClr val="000000"/>
                          </a:solidFill>
                          <a:latin typeface="Helvetica Light"/>
                          <a:ea typeface="Helvetica Light"/>
                          <a:cs typeface="Helvetica Light"/>
                          <a:sym typeface="Helvetica Light"/>
                        </a:defRPr>
                      </a:pPr>
                      <a:r>
                        <a:rPr sz="1900" b="1">
                          <a:latin typeface="Helvetica"/>
                          <a:ea typeface="Helvetica"/>
                          <a:cs typeface="Helvetica"/>
                          <a:sym typeface="Helvetica"/>
                        </a:rPr>
                        <a:t>Función 2</a:t>
                      </a:r>
                      <a:r>
                        <a:rPr sz="1900"/>
                        <a:t>: </a:t>
                      </a:r>
                    </a:p>
                  </a:txBody>
                  <a:tcPr marL="35719" marR="35719" marT="35719" marB="35719" anchor="ctr" horzOverflow="overflow">
                    <a:lnL w="12700">
                      <a:solidFill>
                        <a:srgbClr val="3797C6"/>
                      </a:solidFill>
                      <a:miter lim="400000"/>
                    </a:lnL>
                    <a:lnT w="12700">
                      <a:miter lim="400000"/>
                    </a:lnT>
                    <a:lnB w="12700">
                      <a:miter lim="400000"/>
                    </a:lnB>
                    <a:solidFill>
                      <a:srgbClr val="FFFFFF"/>
                    </a:solidFill>
                  </a:tcPr>
                </a:tc>
                <a:tc>
                  <a:txBody>
                    <a:bodyPr/>
                    <a:lstStyle/>
                    <a:p>
                      <a:pPr algn="l" defTabSz="914400">
                        <a:defRPr sz="1800">
                          <a:solidFill>
                            <a:srgbClr val="000000"/>
                          </a:solidFill>
                        </a:defRPr>
                      </a:pPr>
                      <a:r>
                        <a:rPr sz="1900">
                          <a:latin typeface="Helvetica Light"/>
                          <a:ea typeface="Helvetica Light"/>
                          <a:cs typeface="Helvetica Light"/>
                          <a:sym typeface="Helvetica Light"/>
                        </a:rPr>
                        <a:t>imagen hablante + imagen oyente</a:t>
                      </a:r>
                    </a:p>
                  </a:txBody>
                  <a:tcPr marL="35719" marR="35719" marT="35719" marB="35719" anchor="ctr" horzOverflow="overflow">
                    <a:lnT w="12700">
                      <a:miter lim="400000"/>
                    </a:lnT>
                    <a:lnB w="12700">
                      <a:miter lim="400000"/>
                    </a:lnB>
                    <a:solidFill>
                      <a:srgbClr val="FFFFFF"/>
                    </a:solidFill>
                  </a:tcPr>
                </a:tc>
                <a:tc>
                  <a:txBody>
                    <a:bodyPr/>
                    <a:lstStyle/>
                    <a:p>
                      <a:pPr algn="just" defTabSz="914400">
                        <a:spcBef>
                          <a:spcPts val="21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defRPr>
                      </a:pPr>
                      <a:r>
                        <a:rPr sz="1900">
                          <a:latin typeface="Helvetica Light"/>
                          <a:ea typeface="Helvetica Light"/>
                          <a:cs typeface="Helvetica Light"/>
                          <a:sym typeface="Helvetica Light"/>
                        </a:rPr>
                        <a:t>Frecuencia e intensidad bajas. modulación; alargamiento</a:t>
                      </a:r>
                    </a:p>
                  </a:txBody>
                  <a:tcPr marL="35719" marR="35719" marT="35719" marB="35719" anchor="ctr" horzOverflow="overflow">
                    <a:lnR w="12700">
                      <a:solidFill>
                        <a:srgbClr val="3797C6"/>
                      </a:solidFill>
                      <a:miter lim="400000"/>
                    </a:lnR>
                    <a:lnT w="12700">
                      <a:miter lim="400000"/>
                    </a:lnT>
                    <a:lnB w="12700">
                      <a:miter lim="400000"/>
                    </a:lnB>
                    <a:solidFill>
                      <a:srgbClr val="FFFFFF"/>
                    </a:solidFill>
                  </a:tcPr>
                </a:tc>
                <a:extLst>
                  <a:ext uri="{0D108BD9-81ED-4DB2-BD59-A6C34878D82A}">
                    <a16:rowId xmlns:a16="http://schemas.microsoft.com/office/drawing/2014/main" val="10002"/>
                  </a:ext>
                </a:extLst>
              </a:tr>
              <a:tr h="1268016">
                <a:tc>
                  <a:txBody>
                    <a:bodyPr/>
                    <a:lstStyle/>
                    <a:p>
                      <a:pPr algn="just" defTabSz="9144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704">
                          <a:solidFill>
                            <a:srgbClr val="000000"/>
                          </a:solidFill>
                          <a:latin typeface="Helvetica Light"/>
                          <a:ea typeface="Helvetica Light"/>
                          <a:cs typeface="Helvetica Light"/>
                          <a:sym typeface="Helvetica Light"/>
                        </a:defRPr>
                      </a:pPr>
                      <a:r>
                        <a:rPr sz="1900" b="1">
                          <a:latin typeface="Helvetica"/>
                          <a:ea typeface="Helvetica"/>
                          <a:cs typeface="Helvetica"/>
                          <a:sym typeface="Helvetica"/>
                        </a:rPr>
                        <a:t>Función 3</a:t>
                      </a:r>
                      <a:r>
                        <a:rPr sz="1900"/>
                        <a:t>:</a:t>
                      </a:r>
                    </a:p>
                  </a:txBody>
                  <a:tcPr marL="35719" marR="35719" marT="35719" marB="35719" anchor="ctr" horzOverflow="overflow">
                    <a:lnL w="12700">
                      <a:solidFill>
                        <a:srgbClr val="3797C6"/>
                      </a:solidFill>
                      <a:miter lim="400000"/>
                    </a:lnL>
                    <a:lnT w="12700">
                      <a:miter lim="400000"/>
                    </a:lnT>
                    <a:lnB w="12700">
                      <a:solidFill>
                        <a:srgbClr val="3797C6"/>
                      </a:solidFill>
                      <a:miter lim="400000"/>
                    </a:lnB>
                    <a:solidFill>
                      <a:srgbClr val="E3E5E8"/>
                    </a:solidFill>
                  </a:tcPr>
                </a:tc>
                <a:tc>
                  <a:txBody>
                    <a:bodyPr/>
                    <a:lstStyle/>
                    <a:p>
                      <a:pPr algn="l" defTabSz="914400">
                        <a:defRPr sz="1800">
                          <a:solidFill>
                            <a:srgbClr val="000000"/>
                          </a:solidFill>
                        </a:defRPr>
                      </a:pPr>
                      <a:r>
                        <a:rPr sz="1900">
                          <a:latin typeface="Helvetica Light"/>
                          <a:ea typeface="Helvetica Light"/>
                          <a:cs typeface="Helvetica Light"/>
                          <a:sym typeface="Helvetica Light"/>
                        </a:rPr>
                        <a:t>imagen hablante + imagen oyente + reparación</a:t>
                      </a:r>
                    </a:p>
                  </a:txBody>
                  <a:tcPr marL="35719" marR="35719" marT="35719" marB="35719" anchor="ctr" horzOverflow="overflow">
                    <a:lnT w="12700">
                      <a:miter lim="400000"/>
                    </a:lnT>
                    <a:lnB w="12700">
                      <a:solidFill>
                        <a:srgbClr val="3797C6"/>
                      </a:solidFill>
                      <a:miter lim="400000"/>
                    </a:lnB>
                    <a:solidFill>
                      <a:srgbClr val="E3E5E8"/>
                    </a:solidFill>
                  </a:tcPr>
                </a:tc>
                <a:tc>
                  <a:txBody>
                    <a:bodyPr/>
                    <a:lstStyle/>
                    <a:p>
                      <a:pPr algn="just" defTabSz="9144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000000"/>
                          </a:solidFill>
                        </a:defRPr>
                      </a:pPr>
                      <a:r>
                        <a:rPr sz="1900">
                          <a:latin typeface="Helvetica Light"/>
                          <a:ea typeface="Helvetica Light"/>
                          <a:cs typeface="Helvetica Light"/>
                          <a:sym typeface="Helvetica Light"/>
                        </a:rPr>
                        <a:t>Frecuencia e intensidad altas</a:t>
                      </a:r>
                    </a:p>
                  </a:txBody>
                  <a:tcPr marL="35719" marR="35719" marT="35719" marB="35719" anchor="ctr" horzOverflow="overflow">
                    <a:lnR w="12700">
                      <a:solidFill>
                        <a:srgbClr val="3797C6"/>
                      </a:solidFill>
                      <a:miter lim="400000"/>
                    </a:lnR>
                    <a:lnT w="12700">
                      <a:miter lim="400000"/>
                    </a:lnT>
                    <a:lnB w="12700">
                      <a:solidFill>
                        <a:srgbClr val="3797C6"/>
                      </a:solidFill>
                      <a:miter lim="400000"/>
                    </a:lnB>
                    <a:solidFill>
                      <a:srgbClr val="E3E5E8"/>
                    </a:solidFill>
                  </a:tcPr>
                </a:tc>
                <a:extLst>
                  <a:ext uri="{0D108BD9-81ED-4DB2-BD59-A6C34878D82A}">
                    <a16:rowId xmlns:a16="http://schemas.microsoft.com/office/drawing/2014/main" val="10003"/>
                  </a:ext>
                </a:extLst>
              </a:tr>
            </a:tbl>
          </a:graphicData>
        </a:graphic>
      </p:graphicFrame>
      <p:sp>
        <p:nvSpPr>
          <p:cNvPr id="481" name="Shape 481"/>
          <p:cNvSpPr/>
          <p:nvPr/>
        </p:nvSpPr>
        <p:spPr>
          <a:xfrm flipH="1">
            <a:off x="1793795" y="2868928"/>
            <a:ext cx="1" cy="3514610"/>
          </a:xfrm>
          <a:prstGeom prst="line">
            <a:avLst/>
          </a:prstGeom>
          <a:ln w="25400">
            <a:solidFill>
              <a:srgbClr val="000000"/>
            </a:solidFill>
            <a:miter lim="400000"/>
            <a:tailEnd type="triangle"/>
          </a:ln>
        </p:spPr>
        <p:txBody>
          <a:bodyPr lIns="35719" tIns="35719" rIns="35719" bIns="35719" anchor="ctr"/>
          <a:lstStyle/>
          <a:p>
            <a:pPr algn="ctr">
              <a:defRPr sz="2400" spc="0">
                <a:solidFill>
                  <a:srgbClr val="000000"/>
                </a:solidFill>
                <a:latin typeface="Helvetica Light"/>
                <a:ea typeface="Helvetica Light"/>
                <a:cs typeface="Helvetica Light"/>
                <a:sym typeface="Helvetica Light"/>
              </a:defRPr>
            </a:pPr>
            <a:endParaRPr sz="1687"/>
          </a:p>
        </p:txBody>
      </p:sp>
      <p:sp>
        <p:nvSpPr>
          <p:cNvPr id="482" name="Shape 482"/>
          <p:cNvSpPr/>
          <p:nvPr/>
        </p:nvSpPr>
        <p:spPr>
          <a:xfrm flipH="1">
            <a:off x="10398205" y="2868928"/>
            <a:ext cx="1" cy="3514610"/>
          </a:xfrm>
          <a:prstGeom prst="line">
            <a:avLst/>
          </a:prstGeom>
          <a:ln w="25400">
            <a:solidFill>
              <a:srgbClr val="DE1A0F"/>
            </a:solidFill>
            <a:miter lim="400000"/>
            <a:tailEnd type="triangle"/>
          </a:ln>
        </p:spPr>
        <p:txBody>
          <a:bodyPr lIns="35719" tIns="35719" rIns="35719" bIns="35719" anchor="ctr"/>
          <a:lstStyle/>
          <a:p>
            <a:pPr algn="ctr">
              <a:defRPr sz="2400" spc="0">
                <a:solidFill>
                  <a:srgbClr val="000000"/>
                </a:solidFill>
                <a:latin typeface="Helvetica Light"/>
                <a:ea typeface="Helvetica Light"/>
                <a:cs typeface="Helvetica Light"/>
                <a:sym typeface="Helvetica Light"/>
              </a:defRPr>
            </a:pPr>
            <a:endParaRPr sz="1687"/>
          </a:p>
        </p:txBody>
      </p:sp>
      <p:sp>
        <p:nvSpPr>
          <p:cNvPr id="483" name="Shape 483"/>
          <p:cNvSpPr/>
          <p:nvPr/>
        </p:nvSpPr>
        <p:spPr>
          <a:xfrm rot="16200000">
            <a:off x="8897036" y="4356454"/>
            <a:ext cx="2687539" cy="310214"/>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lvl1pPr algn="ctr">
              <a:spcBef>
                <a:spcPts val="0"/>
              </a:spcBef>
              <a:defRPr sz="2200" spc="0">
                <a:solidFill>
                  <a:srgbClr val="000000"/>
                </a:solidFill>
                <a:latin typeface="Helvetica Light"/>
                <a:ea typeface="Helvetica Light"/>
                <a:cs typeface="Helvetica Light"/>
                <a:sym typeface="Helvetica Light"/>
              </a:defRPr>
            </a:lvl1pPr>
          </a:lstStyle>
          <a:p>
            <a:r>
              <a:rPr sz="1547"/>
              <a:t>prominencia/perceptibilidad</a:t>
            </a:r>
          </a:p>
        </p:txBody>
      </p:sp>
      <p:sp>
        <p:nvSpPr>
          <p:cNvPr id="484" name="Shape 484"/>
          <p:cNvSpPr/>
          <p:nvPr/>
        </p:nvSpPr>
        <p:spPr>
          <a:xfrm rot="16200000">
            <a:off x="341084" y="4471126"/>
            <a:ext cx="2687539" cy="310214"/>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lvl1pPr algn="ctr">
              <a:spcBef>
                <a:spcPts val="0"/>
              </a:spcBef>
              <a:defRPr sz="2200" spc="0">
                <a:solidFill>
                  <a:srgbClr val="000000"/>
                </a:solidFill>
                <a:latin typeface="Helvetica Light"/>
                <a:ea typeface="Helvetica Light"/>
                <a:cs typeface="Helvetica Light"/>
                <a:sym typeface="Helvetica Light"/>
              </a:defRPr>
            </a:lvl1pPr>
          </a:lstStyle>
          <a:p>
            <a:r>
              <a:rPr sz="1547"/>
              <a:t>rasgos de imagen</a:t>
            </a:r>
          </a:p>
        </p:txBody>
      </p:sp>
      <p:sp>
        <p:nvSpPr>
          <p:cNvPr id="485" name="Shape 485"/>
          <p:cNvSpPr/>
          <p:nvPr/>
        </p:nvSpPr>
        <p:spPr>
          <a:xfrm>
            <a:off x="9178872" y="2727895"/>
            <a:ext cx="2687539" cy="310214"/>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lvl1pPr algn="ctr">
              <a:spcBef>
                <a:spcPts val="0"/>
              </a:spcBef>
              <a:defRPr sz="2200" spc="0">
                <a:solidFill>
                  <a:srgbClr val="000000"/>
                </a:solidFill>
                <a:latin typeface="Helvetica Light"/>
                <a:ea typeface="Helvetica Light"/>
                <a:cs typeface="Helvetica Light"/>
                <a:sym typeface="Helvetica Light"/>
              </a:defRPr>
            </a:lvl1pPr>
          </a:lstStyle>
          <a:p>
            <a:r>
              <a:rPr sz="1547"/>
              <a:t>-</a:t>
            </a:r>
          </a:p>
        </p:txBody>
      </p:sp>
      <p:sp>
        <p:nvSpPr>
          <p:cNvPr id="486" name="Shape 486"/>
          <p:cNvSpPr/>
          <p:nvPr/>
        </p:nvSpPr>
        <p:spPr>
          <a:xfrm>
            <a:off x="9178872" y="5985012"/>
            <a:ext cx="2687539" cy="310214"/>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lvl1pPr algn="ctr">
              <a:spcBef>
                <a:spcPts val="0"/>
              </a:spcBef>
              <a:defRPr sz="2200" spc="0">
                <a:solidFill>
                  <a:srgbClr val="000000"/>
                </a:solidFill>
                <a:latin typeface="Helvetica Light"/>
                <a:ea typeface="Helvetica Light"/>
                <a:cs typeface="Helvetica Light"/>
                <a:sym typeface="Helvetica Light"/>
              </a:defRPr>
            </a:lvl1pPr>
          </a:lstStyle>
          <a:p>
            <a:r>
              <a:rPr sz="1547"/>
              <a:t>+</a:t>
            </a:r>
          </a:p>
        </p:txBody>
      </p:sp>
      <p:sp>
        <p:nvSpPr>
          <p:cNvPr id="487" name="Shape 487"/>
          <p:cNvSpPr/>
          <p:nvPr/>
        </p:nvSpPr>
        <p:spPr>
          <a:xfrm>
            <a:off x="584948" y="2727895"/>
            <a:ext cx="2687539" cy="310214"/>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lvl1pPr algn="ctr">
              <a:spcBef>
                <a:spcPts val="0"/>
              </a:spcBef>
              <a:defRPr sz="2200" spc="0">
                <a:solidFill>
                  <a:srgbClr val="000000"/>
                </a:solidFill>
                <a:latin typeface="Helvetica Light"/>
                <a:ea typeface="Helvetica Light"/>
                <a:cs typeface="Helvetica Light"/>
                <a:sym typeface="Helvetica Light"/>
              </a:defRPr>
            </a:lvl1pPr>
          </a:lstStyle>
          <a:p>
            <a:r>
              <a:rPr sz="1547"/>
              <a:t>-</a:t>
            </a:r>
          </a:p>
        </p:txBody>
      </p:sp>
      <p:sp>
        <p:nvSpPr>
          <p:cNvPr id="488" name="Shape 488"/>
          <p:cNvSpPr/>
          <p:nvPr/>
        </p:nvSpPr>
        <p:spPr>
          <a:xfrm>
            <a:off x="584948" y="5985012"/>
            <a:ext cx="2687539" cy="310214"/>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lvl1pPr algn="ctr">
              <a:spcBef>
                <a:spcPts val="0"/>
              </a:spcBef>
              <a:defRPr sz="2200" spc="0">
                <a:solidFill>
                  <a:srgbClr val="000000"/>
                </a:solidFill>
                <a:latin typeface="Helvetica Light"/>
                <a:ea typeface="Helvetica Light"/>
                <a:cs typeface="Helvetica Light"/>
                <a:sym typeface="Helvetica Light"/>
              </a:defRPr>
            </a:lvl1pPr>
          </a:lstStyle>
          <a:p>
            <a:r>
              <a:rPr sz="1547"/>
              <a:t>+</a:t>
            </a:r>
          </a:p>
        </p:txBody>
      </p:sp>
      <p:sp>
        <p:nvSpPr>
          <p:cNvPr id="2" name="Marcador de número de diapositiva 1">
            <a:extLst>
              <a:ext uri="{FF2B5EF4-FFF2-40B4-BE49-F238E27FC236}">
                <a16:creationId xmlns:a16="http://schemas.microsoft.com/office/drawing/2014/main" id="{E7DAA624-4B1E-C948-9FC0-9BB2A39D1250}"/>
              </a:ext>
            </a:extLst>
          </p:cNvPr>
          <p:cNvSpPr>
            <a:spLocks noGrp="1"/>
          </p:cNvSpPr>
          <p:nvPr>
            <p:ph type="sldNum" sz="quarter" idx="12"/>
          </p:nvPr>
        </p:nvSpPr>
        <p:spPr/>
        <p:txBody>
          <a:bodyPr/>
          <a:lstStyle/>
          <a:p>
            <a:fld id="{06B2DB42-5270-C344-A934-DE1A6772A6D0}" type="slidenum">
              <a:rPr lang="es-ES" smtClean="0"/>
              <a:t>62</a:t>
            </a:fld>
            <a:endParaRPr lang="es-E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AF7B48-3694-CB45-BEAD-9CCE5DD0FA0C}"/>
              </a:ext>
            </a:extLst>
          </p:cNvPr>
          <p:cNvSpPr>
            <a:spLocks noGrp="1"/>
          </p:cNvSpPr>
          <p:nvPr>
            <p:ph type="ctrTitle"/>
          </p:nvPr>
        </p:nvSpPr>
        <p:spPr/>
        <p:txBody>
          <a:bodyPr/>
          <a:lstStyle/>
          <a:p>
            <a:r>
              <a:rPr lang="es-ES" dirty="0"/>
              <a:t>Reparación: entre la atenuación y la intensificación</a:t>
            </a:r>
          </a:p>
        </p:txBody>
      </p:sp>
      <p:sp>
        <p:nvSpPr>
          <p:cNvPr id="3" name="Subtítulo 2">
            <a:extLst>
              <a:ext uri="{FF2B5EF4-FFF2-40B4-BE49-F238E27FC236}">
                <a16:creationId xmlns:a16="http://schemas.microsoft.com/office/drawing/2014/main" id="{BBD1A7F2-E38B-2941-A200-203411F021F2}"/>
              </a:ext>
            </a:extLst>
          </p:cNvPr>
          <p:cNvSpPr>
            <a:spLocks noGrp="1"/>
          </p:cNvSpPr>
          <p:nvPr>
            <p:ph type="subTitle" idx="1"/>
          </p:nvPr>
        </p:nvSpPr>
        <p:spPr/>
        <p:txBody>
          <a:bodyPr/>
          <a:lstStyle/>
          <a:p>
            <a:r>
              <a:rPr lang="es-ES" dirty="0"/>
              <a:t>Adrián </a:t>
            </a:r>
            <a:r>
              <a:rPr lang="es-ES" dirty="0" err="1"/>
              <a:t>Cabedo</a:t>
            </a:r>
            <a:r>
              <a:rPr lang="es-ES" dirty="0"/>
              <a:t> Nebot / Gloria </a:t>
            </a:r>
            <a:r>
              <a:rPr lang="es-ES" dirty="0" err="1"/>
              <a:t>Uclés</a:t>
            </a:r>
            <a:r>
              <a:rPr lang="es-ES" dirty="0"/>
              <a:t> Ramada</a:t>
            </a:r>
          </a:p>
          <a:p>
            <a:pPr>
              <a:defRPr sz="2400"/>
            </a:pPr>
            <a:r>
              <a:rPr lang="es-ES" dirty="0"/>
              <a:t>Universidad de </a:t>
            </a:r>
            <a:r>
              <a:rPr lang="es-ES" dirty="0" err="1"/>
              <a:t>València</a:t>
            </a:r>
            <a:r>
              <a:rPr lang="es-ES" dirty="0"/>
              <a:t>-Grupo </a:t>
            </a:r>
            <a:r>
              <a:rPr lang="es-ES" dirty="0" err="1"/>
              <a:t>Val.Es.Co</a:t>
            </a:r>
            <a:endParaRPr lang="es-ES" sz="1600" dirty="0"/>
          </a:p>
          <a:p>
            <a:endParaRPr lang="es-ES" dirty="0"/>
          </a:p>
        </p:txBody>
      </p:sp>
    </p:spTree>
    <p:extLst>
      <p:ext uri="{BB962C8B-B14F-4D97-AF65-F5344CB8AC3E}">
        <p14:creationId xmlns:p14="http://schemas.microsoft.com/office/powerpoint/2010/main" val="5574573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E0C5013-926B-E343-ACDE-979FF8EFE198}"/>
              </a:ext>
            </a:extLst>
          </p:cNvPr>
          <p:cNvSpPr>
            <a:spLocks noGrp="1"/>
          </p:cNvSpPr>
          <p:nvPr>
            <p:ph type="title"/>
          </p:nvPr>
        </p:nvSpPr>
        <p:spPr/>
        <p:txBody>
          <a:bodyPr/>
          <a:lstStyle/>
          <a:p>
            <a:endParaRPr lang="es-ES"/>
          </a:p>
        </p:txBody>
      </p:sp>
      <p:sp>
        <p:nvSpPr>
          <p:cNvPr id="612" name="Shape 612"/>
          <p:cNvSpPr>
            <a:spLocks noGrp="1"/>
          </p:cNvSpPr>
          <p:nvPr>
            <p:ph idx="1"/>
          </p:nvPr>
        </p:nvSpPr>
        <p:spPr>
          <a:prstGeom prst="rect">
            <a:avLst/>
          </a:prstGeom>
        </p:spPr>
        <p:txBody>
          <a:bodyPr>
            <a:normAutofit fontScale="85000" lnSpcReduction="20000"/>
          </a:bodyPr>
          <a:lstStyle/>
          <a:p>
            <a:pPr marL="0" indent="0" algn="ctr" defTabSz="262879">
              <a:spcBef>
                <a:spcPts val="0"/>
              </a:spcBef>
              <a:buNone/>
              <a:defRPr sz="3800"/>
            </a:pPr>
            <a:r>
              <a:rPr dirty="0" err="1"/>
              <a:t>Paratono</a:t>
            </a:r>
            <a:endParaRPr dirty="0"/>
          </a:p>
          <a:p>
            <a:pPr marL="0" indent="0" algn="just" defTabSz="205731">
              <a:spcBef>
                <a:spcPts val="0"/>
              </a:spcBef>
              <a:buNone/>
              <a:defRPr sz="700">
                <a:latin typeface="Times New Roman"/>
                <a:ea typeface="Times New Roman"/>
                <a:cs typeface="Times New Roman"/>
                <a:sym typeface="Times New Roman"/>
              </a:defRPr>
            </a:pPr>
            <a:endParaRPr dirty="0"/>
          </a:p>
          <a:p>
            <a:pPr marL="0" indent="0" defTabSz="262879">
              <a:spcBef>
                <a:spcPts val="1828"/>
              </a:spcBef>
              <a:buNone/>
              <a:defRPr sz="2300"/>
            </a:pPr>
            <a:r>
              <a:rPr dirty="0"/>
              <a:t>The most obvious phonetic cues are the high placing of the onset of a </a:t>
            </a:r>
            <a:r>
              <a:rPr dirty="0" err="1"/>
              <a:t>paratone</a:t>
            </a:r>
            <a:r>
              <a:rPr dirty="0"/>
              <a:t>, the brevity of pauses within it, and the gradual drift down in overall pitch height </a:t>
            </a:r>
            <a:r>
              <a:rPr dirty="0" err="1"/>
              <a:t>towars</a:t>
            </a:r>
            <a:r>
              <a:rPr dirty="0"/>
              <a:t> a low ending. (Brown 1990:92).</a:t>
            </a:r>
          </a:p>
          <a:p>
            <a:pPr marL="0" indent="0" defTabSz="262879">
              <a:spcBef>
                <a:spcPts val="1828"/>
              </a:spcBef>
              <a:buNone/>
              <a:defRPr sz="2300"/>
            </a:pPr>
            <a:r>
              <a:rPr dirty="0"/>
              <a:t>Major </a:t>
            </a:r>
            <a:r>
              <a:rPr dirty="0" err="1"/>
              <a:t>paratone</a:t>
            </a:r>
            <a:r>
              <a:rPr dirty="0"/>
              <a:t> (single topic)/ minor </a:t>
            </a:r>
            <a:r>
              <a:rPr dirty="0" err="1"/>
              <a:t>paratone</a:t>
            </a:r>
            <a:r>
              <a:rPr dirty="0"/>
              <a:t> (Brow, Currie &amp; Kenworthy 1980: 71).</a:t>
            </a:r>
          </a:p>
          <a:p>
            <a:pPr marL="0" indent="0" defTabSz="262879">
              <a:spcBef>
                <a:spcPts val="1828"/>
              </a:spcBef>
              <a:buNone/>
              <a:defRPr sz="2300"/>
            </a:pPr>
            <a:r>
              <a:rPr dirty="0" err="1"/>
              <a:t>CorpAfroAs</a:t>
            </a:r>
            <a:r>
              <a:rPr dirty="0"/>
              <a:t>: “one or more IUs ending in a major (terminal) final boundary, where any (optional) previous IU carries a minor (continuing) boundary tone” (</a:t>
            </a:r>
            <a:r>
              <a:rPr dirty="0" err="1"/>
              <a:t>Izre’el</a:t>
            </a:r>
            <a:r>
              <a:rPr dirty="0"/>
              <a:t> y </a:t>
            </a:r>
            <a:r>
              <a:rPr dirty="0" err="1"/>
              <a:t>Mettouchi</a:t>
            </a:r>
            <a:r>
              <a:rPr dirty="0"/>
              <a:t> 2015:30)</a:t>
            </a:r>
          </a:p>
          <a:p>
            <a:pPr marL="137154" indent="-102865" defTabSz="262879">
              <a:spcBef>
                <a:spcPts val="281"/>
              </a:spcBef>
              <a:buSzPct val="100000"/>
              <a:buAutoNum type="arabicPeriod"/>
              <a:defRPr sz="2300"/>
            </a:pPr>
            <a:r>
              <a:rPr dirty="0"/>
              <a:t>declination</a:t>
            </a:r>
          </a:p>
          <a:p>
            <a:pPr marL="137154" indent="-102865" defTabSz="262879">
              <a:spcBef>
                <a:spcPts val="281"/>
              </a:spcBef>
              <a:buSzPct val="100000"/>
              <a:buAutoNum type="arabicPeriod"/>
              <a:defRPr sz="2300"/>
            </a:pPr>
            <a:r>
              <a:rPr dirty="0"/>
              <a:t>minor boundary tone of each non-final IU</a:t>
            </a:r>
          </a:p>
          <a:p>
            <a:pPr marL="137154" indent="-102865" defTabSz="262879">
              <a:spcBef>
                <a:spcPts val="281"/>
              </a:spcBef>
              <a:buSzPct val="100000"/>
              <a:buAutoNum type="arabicPeriod"/>
              <a:defRPr sz="2300"/>
            </a:pPr>
            <a:r>
              <a:rPr dirty="0"/>
              <a:t>large pause</a:t>
            </a:r>
          </a:p>
          <a:p>
            <a:pPr marL="0" indent="0" algn="just" defTabSz="205731">
              <a:spcBef>
                <a:spcPts val="0"/>
              </a:spcBef>
              <a:buNone/>
              <a:defRPr sz="700">
                <a:latin typeface="Times New Roman"/>
                <a:ea typeface="Times New Roman"/>
                <a:cs typeface="Times New Roman"/>
                <a:sym typeface="Times New Roman"/>
              </a:defRPr>
            </a:pPr>
            <a:endParaRPr dirty="0"/>
          </a:p>
          <a:p>
            <a:pPr marL="0" indent="0" algn="ctr" defTabSz="262879">
              <a:spcBef>
                <a:spcPts val="0"/>
              </a:spcBef>
              <a:buNone/>
              <a:defRPr sz="3800"/>
            </a:pPr>
            <a:r>
              <a:rPr dirty="0"/>
              <a:t>Period</a:t>
            </a:r>
          </a:p>
          <a:p>
            <a:pPr marL="0" indent="0" defTabSz="262879">
              <a:spcBef>
                <a:spcPts val="1828"/>
              </a:spcBef>
              <a:buNone/>
              <a:defRPr sz="2300"/>
            </a:pPr>
            <a:r>
              <a:rPr dirty="0"/>
              <a:t>declination along </a:t>
            </a:r>
            <a:r>
              <a:rPr dirty="0" err="1"/>
              <a:t>paratones</a:t>
            </a:r>
            <a:endParaRPr dirty="0"/>
          </a:p>
        </p:txBody>
      </p:sp>
      <p:sp>
        <p:nvSpPr>
          <p:cNvPr id="2" name="Marcador de número de diapositiva 1">
            <a:extLst>
              <a:ext uri="{FF2B5EF4-FFF2-40B4-BE49-F238E27FC236}">
                <a16:creationId xmlns:a16="http://schemas.microsoft.com/office/drawing/2014/main" id="{C48FFD8B-268C-644C-AA84-9CC48DBD6E7B}"/>
              </a:ext>
            </a:extLst>
          </p:cNvPr>
          <p:cNvSpPr>
            <a:spLocks noGrp="1"/>
          </p:cNvSpPr>
          <p:nvPr>
            <p:ph type="sldNum" sz="quarter" idx="12"/>
          </p:nvPr>
        </p:nvSpPr>
        <p:spPr/>
        <p:txBody>
          <a:bodyPr/>
          <a:lstStyle/>
          <a:p>
            <a:fld id="{86CB4B4D-7CA3-9044-876B-883B54F8677D}" type="slidenum">
              <a:rPr lang="es-ES" smtClean="0"/>
              <a:t>64</a:t>
            </a:fld>
            <a:endParaRPr lang="es-E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A7A4890-1506-E743-BA92-99C64644B814}"/>
              </a:ext>
            </a:extLst>
          </p:cNvPr>
          <p:cNvSpPr>
            <a:spLocks noGrp="1"/>
          </p:cNvSpPr>
          <p:nvPr>
            <p:ph type="title"/>
          </p:nvPr>
        </p:nvSpPr>
        <p:spPr/>
        <p:txBody>
          <a:bodyPr/>
          <a:lstStyle/>
          <a:p>
            <a:r>
              <a:rPr lang="es-ES" dirty="0"/>
              <a:t>Definición de las funciones atenuadoras</a:t>
            </a:r>
          </a:p>
        </p:txBody>
      </p:sp>
      <p:sp>
        <p:nvSpPr>
          <p:cNvPr id="614" name="Shape 614"/>
          <p:cNvSpPr>
            <a:spLocks noGrp="1"/>
          </p:cNvSpPr>
          <p:nvPr>
            <p:ph idx="1"/>
          </p:nvPr>
        </p:nvSpPr>
        <p:spPr>
          <a:prstGeom prst="rect">
            <a:avLst/>
          </a:prstGeom>
        </p:spPr>
        <p:txBody>
          <a:bodyPr>
            <a:normAutofit/>
          </a:bodyPr>
          <a:lstStyle/>
          <a:p>
            <a:pPr marL="0" indent="0" algn="ctr" defTabSz="332708">
              <a:spcBef>
                <a:spcPts val="0"/>
              </a:spcBef>
              <a:buNone/>
              <a:defRPr sz="6400" b="1">
                <a:latin typeface="Helvetica"/>
                <a:ea typeface="Helvetica"/>
                <a:cs typeface="Helvetica"/>
                <a:sym typeface="Helvetica"/>
              </a:defRPr>
            </a:pPr>
            <a:endParaRPr dirty="0"/>
          </a:p>
          <a:p>
            <a:pPr marL="0" indent="0" algn="just" defTabSz="260380">
              <a:spcBef>
                <a:spcPts val="0"/>
              </a:spcBef>
              <a:buNone/>
              <a:defRPr sz="800">
                <a:latin typeface="Times New Roman"/>
                <a:ea typeface="Times New Roman"/>
                <a:cs typeface="Times New Roman"/>
                <a:sym typeface="Times New Roman"/>
              </a:defRPr>
            </a:pPr>
            <a:endParaRPr dirty="0"/>
          </a:p>
          <a:p>
            <a:pPr marL="260380" indent="-130190" defTabSz="332708">
              <a:spcBef>
                <a:spcPts val="0"/>
              </a:spcBef>
              <a:buSzPct val="100000"/>
              <a:defRPr sz="2900" strike="sngStrike"/>
            </a:pPr>
            <a:r>
              <a:rPr dirty="0" err="1"/>
              <a:t>Función</a:t>
            </a:r>
            <a:r>
              <a:rPr dirty="0"/>
              <a:t> 0. </a:t>
            </a:r>
            <a:r>
              <a:rPr dirty="0" err="1"/>
              <a:t>Autoprotección</a:t>
            </a:r>
            <a:r>
              <a:rPr dirty="0"/>
              <a:t> sin imagen.</a:t>
            </a:r>
          </a:p>
          <a:p>
            <a:pPr marL="260380" indent="-130190" defTabSz="332708">
              <a:spcBef>
                <a:spcPts val="0"/>
              </a:spcBef>
              <a:buSzPct val="100000"/>
              <a:defRPr sz="2900"/>
            </a:pPr>
            <a:r>
              <a:rPr dirty="0" err="1"/>
              <a:t>Función</a:t>
            </a:r>
            <a:r>
              <a:rPr dirty="0"/>
              <a:t> 1. </a:t>
            </a:r>
            <a:r>
              <a:rPr dirty="0" err="1"/>
              <a:t>Autoprotección</a:t>
            </a:r>
            <a:r>
              <a:rPr dirty="0"/>
              <a:t> con imagen.</a:t>
            </a:r>
          </a:p>
          <a:p>
            <a:pPr marL="260380" indent="-130190" defTabSz="332708">
              <a:spcBef>
                <a:spcPts val="0"/>
              </a:spcBef>
              <a:buSzPct val="100000"/>
              <a:defRPr sz="2900"/>
            </a:pPr>
            <a:r>
              <a:rPr dirty="0" err="1"/>
              <a:t>Función</a:t>
            </a:r>
            <a:r>
              <a:rPr dirty="0"/>
              <a:t> 2. </a:t>
            </a:r>
            <a:r>
              <a:rPr dirty="0" err="1"/>
              <a:t>Preventiva</a:t>
            </a:r>
            <a:r>
              <a:rPr dirty="0"/>
              <a:t>. </a:t>
            </a:r>
            <a:r>
              <a:rPr dirty="0" err="1"/>
              <a:t>Protección</a:t>
            </a:r>
            <a:r>
              <a:rPr dirty="0"/>
              <a:t> del </a:t>
            </a:r>
            <a:r>
              <a:rPr dirty="0" err="1"/>
              <a:t>emisor</a:t>
            </a:r>
            <a:r>
              <a:rPr dirty="0"/>
              <a:t> y del </a:t>
            </a:r>
            <a:r>
              <a:rPr dirty="0" err="1"/>
              <a:t>otro</a:t>
            </a:r>
            <a:r>
              <a:rPr dirty="0"/>
              <a:t>.</a:t>
            </a:r>
          </a:p>
          <a:p>
            <a:pPr marL="260380" indent="-130190" defTabSz="332708">
              <a:spcBef>
                <a:spcPts val="0"/>
              </a:spcBef>
              <a:buSzPct val="100000"/>
              <a:defRPr sz="2900"/>
            </a:pPr>
            <a:r>
              <a:rPr dirty="0" err="1"/>
              <a:t>Función</a:t>
            </a:r>
            <a:r>
              <a:rPr dirty="0"/>
              <a:t> 3. </a:t>
            </a:r>
            <a:r>
              <a:rPr dirty="0" err="1"/>
              <a:t>Reparación</a:t>
            </a:r>
            <a:r>
              <a:rPr dirty="0"/>
              <a:t>. </a:t>
            </a:r>
            <a:r>
              <a:rPr dirty="0" err="1"/>
              <a:t>Normalmente</a:t>
            </a:r>
            <a:r>
              <a:rPr dirty="0"/>
              <a:t> se </a:t>
            </a:r>
            <a:r>
              <a:rPr dirty="0" err="1"/>
              <a:t>repara</a:t>
            </a:r>
            <a:r>
              <a:rPr dirty="0"/>
              <a:t> la imagen del </a:t>
            </a:r>
            <a:r>
              <a:rPr dirty="0" err="1"/>
              <a:t>otro</a:t>
            </a:r>
            <a:r>
              <a:rPr dirty="0"/>
              <a:t> </a:t>
            </a:r>
            <a:r>
              <a:rPr dirty="0" err="1"/>
              <a:t>agredido</a:t>
            </a:r>
            <a:r>
              <a:rPr dirty="0"/>
              <a:t> por el </a:t>
            </a:r>
            <a:r>
              <a:rPr dirty="0" err="1"/>
              <a:t>emisor</a:t>
            </a:r>
            <a:r>
              <a:rPr dirty="0"/>
              <a:t> o por un </a:t>
            </a:r>
            <a:r>
              <a:rPr dirty="0" err="1"/>
              <a:t>tercer</a:t>
            </a:r>
            <a:r>
              <a:rPr dirty="0"/>
              <a:t> interlocutor.</a:t>
            </a:r>
          </a:p>
          <a:p>
            <a:pPr marL="0" indent="0" defTabSz="332708">
              <a:spcBef>
                <a:spcPts val="0"/>
              </a:spcBef>
              <a:buNone/>
              <a:defRPr sz="2900"/>
            </a:pPr>
            <a:endParaRPr dirty="0"/>
          </a:p>
          <a:p>
            <a:pPr marL="0" indent="0" defTabSz="332708">
              <a:spcBef>
                <a:spcPts val="2391"/>
              </a:spcBef>
              <a:buNone/>
              <a:defRPr sz="2900"/>
            </a:pPr>
            <a:r>
              <a:rPr dirty="0" err="1"/>
              <a:t>Necesidad</a:t>
            </a:r>
            <a:r>
              <a:rPr dirty="0"/>
              <a:t> del </a:t>
            </a:r>
            <a:r>
              <a:rPr dirty="0" err="1"/>
              <a:t>contexto</a:t>
            </a:r>
            <a:r>
              <a:rPr dirty="0"/>
              <a:t> </a:t>
            </a:r>
            <a:r>
              <a:rPr dirty="0" err="1"/>
              <a:t>interactivo</a:t>
            </a:r>
            <a:r>
              <a:rPr dirty="0"/>
              <a:t> </a:t>
            </a:r>
            <a:r>
              <a:rPr dirty="0" err="1"/>
              <a:t>concreto</a:t>
            </a:r>
            <a:r>
              <a:rPr dirty="0"/>
              <a:t> (</a:t>
            </a:r>
            <a:r>
              <a:rPr dirty="0" err="1"/>
              <a:t>Briz</a:t>
            </a:r>
            <a:r>
              <a:rPr dirty="0"/>
              <a:t> y </a:t>
            </a:r>
            <a:r>
              <a:rPr dirty="0" err="1"/>
              <a:t>Albelda</a:t>
            </a:r>
            <a:r>
              <a:rPr dirty="0"/>
              <a:t> 2013)</a:t>
            </a:r>
          </a:p>
        </p:txBody>
      </p:sp>
      <p:sp>
        <p:nvSpPr>
          <p:cNvPr id="2" name="Marcador de número de diapositiva 1">
            <a:extLst>
              <a:ext uri="{FF2B5EF4-FFF2-40B4-BE49-F238E27FC236}">
                <a16:creationId xmlns:a16="http://schemas.microsoft.com/office/drawing/2014/main" id="{55179FF3-7775-0B40-845F-8DCE0FC1A980}"/>
              </a:ext>
            </a:extLst>
          </p:cNvPr>
          <p:cNvSpPr>
            <a:spLocks noGrp="1"/>
          </p:cNvSpPr>
          <p:nvPr>
            <p:ph type="sldNum" sz="quarter" idx="12"/>
          </p:nvPr>
        </p:nvSpPr>
        <p:spPr/>
        <p:txBody>
          <a:bodyPr/>
          <a:lstStyle/>
          <a:p>
            <a:fld id="{86CB4B4D-7CA3-9044-876B-883B54F8677D}" type="slidenum">
              <a:rPr lang="es-ES" smtClean="0"/>
              <a:t>65</a:t>
            </a:fld>
            <a:endParaRPr lang="es-E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E891FCA0-0780-8E4D-9AB4-D28067E80116}"/>
              </a:ext>
            </a:extLst>
          </p:cNvPr>
          <p:cNvSpPr>
            <a:spLocks noGrp="1"/>
          </p:cNvSpPr>
          <p:nvPr>
            <p:ph type="title"/>
          </p:nvPr>
        </p:nvSpPr>
        <p:spPr/>
        <p:txBody>
          <a:bodyPr/>
          <a:lstStyle/>
          <a:p>
            <a:r>
              <a:rPr lang="es-ES" dirty="0"/>
              <a:t>Ficha de análisis de la atenuación</a:t>
            </a:r>
          </a:p>
        </p:txBody>
      </p:sp>
      <p:sp>
        <p:nvSpPr>
          <p:cNvPr id="616" name="Shape 616"/>
          <p:cNvSpPr>
            <a:spLocks noGrp="1"/>
          </p:cNvSpPr>
          <p:nvPr>
            <p:ph idx="1"/>
          </p:nvPr>
        </p:nvSpPr>
        <p:spPr>
          <a:prstGeom prst="rect">
            <a:avLst/>
          </a:prstGeom>
        </p:spPr>
        <p:txBody>
          <a:bodyPr>
            <a:normAutofit/>
          </a:bodyPr>
          <a:lstStyle/>
          <a:p>
            <a:pPr marL="0" indent="0" algn="just" defTabSz="234664">
              <a:spcBef>
                <a:spcPts val="0"/>
              </a:spcBef>
              <a:buNone/>
              <a:defRPr sz="800">
                <a:latin typeface="Times New Roman"/>
                <a:ea typeface="Times New Roman"/>
                <a:cs typeface="Times New Roman"/>
                <a:sym typeface="Times New Roman"/>
              </a:defRPr>
            </a:pPr>
            <a:endParaRPr dirty="0"/>
          </a:p>
          <a:p>
            <a:pPr marL="0" indent="0" defTabSz="299848">
              <a:spcBef>
                <a:spcPts val="2109"/>
              </a:spcBef>
              <a:buNone/>
              <a:defRPr sz="2600"/>
            </a:pPr>
            <a:r>
              <a:rPr dirty="0"/>
              <a:t>Punto 22. </a:t>
            </a:r>
            <a:r>
              <a:rPr dirty="0" err="1"/>
              <a:t>Elementos</a:t>
            </a:r>
            <a:r>
              <a:rPr dirty="0"/>
              <a:t> </a:t>
            </a:r>
            <a:r>
              <a:rPr dirty="0" err="1"/>
              <a:t>prosódicos</a:t>
            </a:r>
            <a:r>
              <a:rPr dirty="0"/>
              <a:t>, </a:t>
            </a:r>
            <a:r>
              <a:rPr dirty="0" err="1"/>
              <a:t>paralingüísticos</a:t>
            </a:r>
            <a:r>
              <a:rPr dirty="0"/>
              <a:t> o </a:t>
            </a:r>
            <a:r>
              <a:rPr dirty="0" err="1"/>
              <a:t>gestuales</a:t>
            </a:r>
            <a:endParaRPr dirty="0"/>
          </a:p>
          <a:p>
            <a:pPr marL="383995" indent="-383995" defTabSz="299848">
              <a:spcBef>
                <a:spcPts val="2109"/>
              </a:spcBef>
              <a:buSzPct val="100000"/>
              <a:buAutoNum type="arabicPeriod"/>
              <a:defRPr sz="2600"/>
            </a:pPr>
            <a:r>
              <a:rPr dirty="0" err="1"/>
              <a:t>Recursos</a:t>
            </a:r>
            <a:r>
              <a:rPr dirty="0"/>
              <a:t> </a:t>
            </a:r>
            <a:r>
              <a:rPr dirty="0" err="1"/>
              <a:t>prosódicos</a:t>
            </a:r>
            <a:r>
              <a:rPr dirty="0"/>
              <a:t> </a:t>
            </a:r>
            <a:r>
              <a:rPr dirty="0" err="1"/>
              <a:t>destacados</a:t>
            </a:r>
            <a:r>
              <a:rPr dirty="0"/>
              <a:t> (</a:t>
            </a:r>
            <a:r>
              <a:rPr dirty="0" err="1"/>
              <a:t>entonación</a:t>
            </a:r>
            <a:r>
              <a:rPr dirty="0"/>
              <a:t> </a:t>
            </a:r>
            <a:r>
              <a:rPr dirty="0" err="1"/>
              <a:t>circunfleja</a:t>
            </a:r>
            <a:r>
              <a:rPr dirty="0"/>
              <a:t>, </a:t>
            </a:r>
            <a:r>
              <a:rPr dirty="0" err="1"/>
              <a:t>contrastes</a:t>
            </a:r>
            <a:r>
              <a:rPr dirty="0"/>
              <a:t> </a:t>
            </a:r>
            <a:r>
              <a:rPr dirty="0" err="1"/>
              <a:t>melódicos</a:t>
            </a:r>
            <a:r>
              <a:rPr dirty="0"/>
              <a:t>, </a:t>
            </a:r>
            <a:r>
              <a:rPr dirty="0" err="1"/>
              <a:t>minoración</a:t>
            </a:r>
            <a:r>
              <a:rPr dirty="0"/>
              <a:t> de la </a:t>
            </a:r>
            <a:r>
              <a:rPr dirty="0" err="1"/>
              <a:t>velocidad</a:t>
            </a:r>
            <a:r>
              <a:rPr dirty="0"/>
              <a:t> de </a:t>
            </a:r>
            <a:r>
              <a:rPr dirty="0" err="1"/>
              <a:t>habla</a:t>
            </a:r>
            <a:r>
              <a:rPr dirty="0"/>
              <a:t>…)</a:t>
            </a:r>
          </a:p>
          <a:p>
            <a:pPr marL="383995" indent="-383995" defTabSz="299848">
              <a:spcBef>
                <a:spcPts val="2109"/>
              </a:spcBef>
              <a:buSzPct val="100000"/>
              <a:buAutoNum type="arabicPeriod"/>
              <a:defRPr sz="2600"/>
            </a:pPr>
            <a:r>
              <a:rPr dirty="0" err="1"/>
              <a:t>Otros</a:t>
            </a:r>
            <a:r>
              <a:rPr dirty="0"/>
              <a:t> </a:t>
            </a:r>
            <a:r>
              <a:rPr dirty="0" err="1"/>
              <a:t>elementos</a:t>
            </a:r>
            <a:r>
              <a:rPr dirty="0"/>
              <a:t> </a:t>
            </a:r>
            <a:r>
              <a:rPr dirty="0" err="1"/>
              <a:t>paralingüísticos</a:t>
            </a:r>
            <a:r>
              <a:rPr dirty="0"/>
              <a:t> (</a:t>
            </a:r>
            <a:r>
              <a:rPr dirty="0" err="1"/>
              <a:t>risas</a:t>
            </a:r>
            <a:r>
              <a:rPr dirty="0"/>
              <a:t>, </a:t>
            </a:r>
            <a:r>
              <a:rPr dirty="0" err="1"/>
              <a:t>onomatopeyas</a:t>
            </a:r>
            <a:r>
              <a:rPr dirty="0"/>
              <a:t>)</a:t>
            </a:r>
          </a:p>
          <a:p>
            <a:pPr marL="383995" indent="-383995" defTabSz="299848">
              <a:spcBef>
                <a:spcPts val="2109"/>
              </a:spcBef>
              <a:buSzPct val="100000"/>
              <a:buAutoNum type="arabicPeriod"/>
              <a:defRPr sz="2600"/>
            </a:pPr>
            <a:r>
              <a:rPr dirty="0" err="1"/>
              <a:t>Movimientos</a:t>
            </a:r>
            <a:r>
              <a:rPr dirty="0"/>
              <a:t> de los </a:t>
            </a:r>
            <a:r>
              <a:rPr dirty="0" err="1"/>
              <a:t>dedos</a:t>
            </a:r>
            <a:r>
              <a:rPr dirty="0"/>
              <a:t>.</a:t>
            </a:r>
          </a:p>
          <a:p>
            <a:pPr marL="0" indent="0" defTabSz="299848">
              <a:spcBef>
                <a:spcPts val="2109"/>
              </a:spcBef>
              <a:buNone/>
              <a:defRPr sz="2600"/>
            </a:pPr>
            <a:endParaRPr dirty="0"/>
          </a:p>
          <a:p>
            <a:pPr marL="0" indent="0" algn="r" defTabSz="299848">
              <a:spcBef>
                <a:spcPts val="2109"/>
              </a:spcBef>
              <a:buNone/>
              <a:defRPr sz="2600"/>
            </a:pPr>
            <a:r>
              <a:rPr dirty="0"/>
              <a:t>(</a:t>
            </a:r>
            <a:r>
              <a:rPr dirty="0" err="1"/>
              <a:t>Albelda</a:t>
            </a:r>
            <a:r>
              <a:rPr dirty="0"/>
              <a:t>, </a:t>
            </a:r>
            <a:r>
              <a:rPr dirty="0" err="1"/>
              <a:t>Briz</a:t>
            </a:r>
            <a:r>
              <a:rPr dirty="0"/>
              <a:t>, </a:t>
            </a:r>
            <a:r>
              <a:rPr dirty="0" err="1"/>
              <a:t>Cestero</a:t>
            </a:r>
            <a:r>
              <a:rPr dirty="0"/>
              <a:t>, </a:t>
            </a:r>
            <a:r>
              <a:rPr dirty="0" err="1"/>
              <a:t>Kotwica</a:t>
            </a:r>
            <a:r>
              <a:rPr dirty="0"/>
              <a:t> y </a:t>
            </a:r>
            <a:r>
              <a:rPr dirty="0" err="1"/>
              <a:t>Villalba</a:t>
            </a:r>
            <a:r>
              <a:rPr dirty="0"/>
              <a:t> 2014)</a:t>
            </a:r>
          </a:p>
        </p:txBody>
      </p:sp>
      <p:sp>
        <p:nvSpPr>
          <p:cNvPr id="2" name="Marcador de número de diapositiva 1">
            <a:extLst>
              <a:ext uri="{FF2B5EF4-FFF2-40B4-BE49-F238E27FC236}">
                <a16:creationId xmlns:a16="http://schemas.microsoft.com/office/drawing/2014/main" id="{796C08B1-8B82-3A47-91F5-E14C47E5EE4B}"/>
              </a:ext>
            </a:extLst>
          </p:cNvPr>
          <p:cNvSpPr>
            <a:spLocks noGrp="1"/>
          </p:cNvSpPr>
          <p:nvPr>
            <p:ph type="sldNum" sz="quarter" idx="12"/>
          </p:nvPr>
        </p:nvSpPr>
        <p:spPr/>
        <p:txBody>
          <a:bodyPr/>
          <a:lstStyle/>
          <a:p>
            <a:fld id="{86CB4B4D-7CA3-9044-876B-883B54F8677D}" type="slidenum">
              <a:rPr lang="es-ES" smtClean="0"/>
              <a:t>66</a:t>
            </a:fld>
            <a:endParaRPr lang="es-E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814B510-D005-D74E-82C5-52E94E95EAE8}"/>
              </a:ext>
            </a:extLst>
          </p:cNvPr>
          <p:cNvSpPr>
            <a:spLocks noGrp="1"/>
          </p:cNvSpPr>
          <p:nvPr>
            <p:ph type="title"/>
          </p:nvPr>
        </p:nvSpPr>
        <p:spPr/>
        <p:txBody>
          <a:bodyPr/>
          <a:lstStyle/>
          <a:p>
            <a:r>
              <a:rPr lang="es-ES" dirty="0"/>
              <a:t>Corpus consultados y datos de análisis</a:t>
            </a:r>
          </a:p>
        </p:txBody>
      </p:sp>
      <p:sp>
        <p:nvSpPr>
          <p:cNvPr id="618" name="Shape 618"/>
          <p:cNvSpPr>
            <a:spLocks noGrp="1"/>
          </p:cNvSpPr>
          <p:nvPr>
            <p:ph idx="1"/>
          </p:nvPr>
        </p:nvSpPr>
        <p:spPr>
          <a:prstGeom prst="rect">
            <a:avLst/>
          </a:prstGeom>
        </p:spPr>
        <p:txBody>
          <a:bodyPr>
            <a:normAutofit fontScale="92500" lnSpcReduction="20000"/>
          </a:bodyPr>
          <a:lstStyle/>
          <a:p>
            <a:pPr marL="0" indent="0" algn="just" defTabSz="167156">
              <a:spcBef>
                <a:spcPts val="0"/>
              </a:spcBef>
              <a:buNone/>
              <a:defRPr sz="500">
                <a:latin typeface="Times New Roman"/>
                <a:ea typeface="Times New Roman"/>
                <a:cs typeface="Times New Roman"/>
                <a:sym typeface="Times New Roman"/>
              </a:defRPr>
            </a:pPr>
            <a:endParaRPr dirty="0"/>
          </a:p>
          <a:p>
            <a:pPr marL="0" indent="0" algn="ctr" defTabSz="213590">
              <a:spcBef>
                <a:spcPts val="0"/>
              </a:spcBef>
              <a:buNone/>
              <a:defRPr sz="3100"/>
            </a:pPr>
            <a:endParaRPr dirty="0"/>
          </a:p>
          <a:p>
            <a:pPr marL="0" indent="0" algn="ctr" defTabSz="213590">
              <a:spcBef>
                <a:spcPts val="0"/>
              </a:spcBef>
              <a:buNone/>
              <a:defRPr sz="3100"/>
            </a:pPr>
            <a:r>
              <a:rPr dirty="0" err="1"/>
              <a:t>Gandía</a:t>
            </a:r>
            <a:r>
              <a:rPr dirty="0"/>
              <a:t> Shore</a:t>
            </a:r>
          </a:p>
          <a:p>
            <a:pPr marL="0" indent="0" algn="just" defTabSz="167156">
              <a:spcBef>
                <a:spcPts val="0"/>
              </a:spcBef>
              <a:buNone/>
              <a:defRPr sz="500">
                <a:latin typeface="Times New Roman"/>
                <a:ea typeface="Times New Roman"/>
                <a:cs typeface="Times New Roman"/>
                <a:sym typeface="Times New Roman"/>
              </a:defRPr>
            </a:pPr>
            <a:endParaRPr dirty="0"/>
          </a:p>
          <a:p>
            <a:pPr marL="0" indent="0" defTabSz="213590">
              <a:spcBef>
                <a:spcPts val="1477"/>
              </a:spcBef>
              <a:buNone/>
              <a:defRPr sz="1800"/>
            </a:pPr>
            <a:r>
              <a:rPr dirty="0"/>
              <a:t>14 </a:t>
            </a:r>
            <a:r>
              <a:rPr dirty="0" err="1"/>
              <a:t>capítulos</a:t>
            </a:r>
            <a:r>
              <a:rPr dirty="0"/>
              <a:t>. Reality de la MTV. </a:t>
            </a:r>
            <a:r>
              <a:rPr dirty="0" err="1"/>
              <a:t>Géneros</a:t>
            </a:r>
            <a:r>
              <a:rPr dirty="0"/>
              <a:t>: </a:t>
            </a:r>
            <a:r>
              <a:rPr dirty="0" err="1"/>
              <a:t>entrevista</a:t>
            </a:r>
            <a:r>
              <a:rPr dirty="0"/>
              <a:t> y </a:t>
            </a:r>
            <a:r>
              <a:rPr dirty="0" err="1"/>
              <a:t>conversación</a:t>
            </a:r>
            <a:endParaRPr dirty="0"/>
          </a:p>
          <a:p>
            <a:pPr marL="0" indent="0" defTabSz="213590">
              <a:spcBef>
                <a:spcPts val="1477"/>
              </a:spcBef>
              <a:buNone/>
              <a:defRPr sz="1800"/>
            </a:pPr>
            <a:r>
              <a:rPr dirty="0"/>
              <a:t>'</a:t>
            </a:r>
            <a:r>
              <a:rPr dirty="0" err="1"/>
              <a:t>Gandía</a:t>
            </a:r>
            <a:r>
              <a:rPr dirty="0"/>
              <a:t> Shore' es una </a:t>
            </a:r>
            <a:r>
              <a:rPr dirty="0" err="1"/>
              <a:t>serie</a:t>
            </a:r>
            <a:r>
              <a:rPr dirty="0"/>
              <a:t> </a:t>
            </a:r>
            <a:r>
              <a:rPr dirty="0" err="1"/>
              <a:t>docu</a:t>
            </a:r>
            <a:r>
              <a:rPr dirty="0"/>
              <a:t>-reality que </a:t>
            </a:r>
            <a:r>
              <a:rPr dirty="0" err="1"/>
              <a:t>sigue</a:t>
            </a:r>
            <a:r>
              <a:rPr dirty="0"/>
              <a:t> a </a:t>
            </a:r>
            <a:r>
              <a:rPr dirty="0" err="1"/>
              <a:t>ocho</a:t>
            </a:r>
            <a:r>
              <a:rPr dirty="0"/>
              <a:t> </a:t>
            </a:r>
            <a:r>
              <a:rPr dirty="0" err="1"/>
              <a:t>jóvenes</a:t>
            </a:r>
            <a:r>
              <a:rPr dirty="0"/>
              <a:t> </a:t>
            </a:r>
            <a:r>
              <a:rPr dirty="0" err="1"/>
              <a:t>disfrutando</a:t>
            </a:r>
            <a:r>
              <a:rPr dirty="0"/>
              <a:t> del </a:t>
            </a:r>
            <a:r>
              <a:rPr dirty="0" err="1"/>
              <a:t>mejor</a:t>
            </a:r>
            <a:r>
              <a:rPr dirty="0"/>
              <a:t> </a:t>
            </a:r>
            <a:r>
              <a:rPr dirty="0" err="1"/>
              <a:t>verano</a:t>
            </a:r>
            <a:r>
              <a:rPr dirty="0"/>
              <a:t> de sus </a:t>
            </a:r>
            <a:r>
              <a:rPr dirty="0" err="1"/>
              <a:t>vidas</a:t>
            </a:r>
            <a:r>
              <a:rPr dirty="0"/>
              <a:t> </a:t>
            </a:r>
            <a:r>
              <a:rPr dirty="0" err="1"/>
              <a:t>en</a:t>
            </a:r>
            <a:r>
              <a:rPr dirty="0"/>
              <a:t> la playa, </a:t>
            </a:r>
            <a:r>
              <a:rPr dirty="0" err="1"/>
              <a:t>en</a:t>
            </a:r>
            <a:r>
              <a:rPr dirty="0"/>
              <a:t> </a:t>
            </a:r>
            <a:r>
              <a:rPr dirty="0" err="1"/>
              <a:t>Gandía</a:t>
            </a:r>
            <a:r>
              <a:rPr dirty="0"/>
              <a:t>. Un </a:t>
            </a:r>
            <a:r>
              <a:rPr dirty="0" err="1"/>
              <a:t>programa</a:t>
            </a:r>
            <a:r>
              <a:rPr dirty="0"/>
              <a:t> de </a:t>
            </a:r>
            <a:r>
              <a:rPr dirty="0" err="1"/>
              <a:t>acción</a:t>
            </a:r>
            <a:r>
              <a:rPr dirty="0"/>
              <a:t>, </a:t>
            </a:r>
            <a:r>
              <a:rPr dirty="0" err="1"/>
              <a:t>emocional</a:t>
            </a:r>
            <a:r>
              <a:rPr dirty="0"/>
              <a:t>, sexy y </a:t>
            </a:r>
            <a:r>
              <a:rPr dirty="0" err="1"/>
              <a:t>muy</a:t>
            </a:r>
            <a:r>
              <a:rPr dirty="0"/>
              <a:t> </a:t>
            </a:r>
            <a:r>
              <a:rPr dirty="0" err="1"/>
              <a:t>provocativo</a:t>
            </a:r>
            <a:r>
              <a:rPr dirty="0"/>
              <a:t>. </a:t>
            </a:r>
            <a:r>
              <a:rPr dirty="0" err="1"/>
              <a:t>octubre</a:t>
            </a:r>
            <a:r>
              <a:rPr dirty="0"/>
              <a:t> de 2012-febrero de 2013. 4 chicos y 4 </a:t>
            </a:r>
            <a:r>
              <a:rPr dirty="0" err="1"/>
              <a:t>chicas</a:t>
            </a:r>
            <a:r>
              <a:rPr dirty="0"/>
              <a:t> de 20 a 28 </a:t>
            </a:r>
            <a:r>
              <a:rPr dirty="0" err="1"/>
              <a:t>años</a:t>
            </a:r>
            <a:r>
              <a:rPr dirty="0"/>
              <a:t> de la zona de Valencia, o que </a:t>
            </a:r>
            <a:r>
              <a:rPr dirty="0" err="1"/>
              <a:t>suelen</a:t>
            </a:r>
            <a:r>
              <a:rPr dirty="0"/>
              <a:t> pasar sus </a:t>
            </a:r>
            <a:r>
              <a:rPr dirty="0" err="1"/>
              <a:t>vacaciones</a:t>
            </a:r>
            <a:r>
              <a:rPr dirty="0"/>
              <a:t> </a:t>
            </a:r>
            <a:r>
              <a:rPr dirty="0" err="1"/>
              <a:t>en</a:t>
            </a:r>
            <a:r>
              <a:rPr dirty="0"/>
              <a:t> la zona, van a pasar un </a:t>
            </a:r>
            <a:r>
              <a:rPr dirty="0" err="1"/>
              <a:t>mes</a:t>
            </a:r>
            <a:r>
              <a:rPr dirty="0"/>
              <a:t> de </a:t>
            </a:r>
            <a:r>
              <a:rPr dirty="0" err="1"/>
              <a:t>vacaciones</a:t>
            </a:r>
            <a:r>
              <a:rPr dirty="0"/>
              <a:t> </a:t>
            </a:r>
            <a:r>
              <a:rPr dirty="0" err="1"/>
              <a:t>conviviendo</a:t>
            </a:r>
            <a:r>
              <a:rPr dirty="0"/>
              <a:t> </a:t>
            </a:r>
            <a:r>
              <a:rPr dirty="0" err="1"/>
              <a:t>en</a:t>
            </a:r>
            <a:r>
              <a:rPr dirty="0"/>
              <a:t> una </a:t>
            </a:r>
            <a:r>
              <a:rPr dirty="0" err="1"/>
              <a:t>increíble</a:t>
            </a:r>
            <a:r>
              <a:rPr dirty="0"/>
              <a:t> </a:t>
            </a:r>
            <a:r>
              <a:rPr dirty="0" err="1"/>
              <a:t>casoplón</a:t>
            </a:r>
            <a:r>
              <a:rPr dirty="0"/>
              <a:t> al </a:t>
            </a:r>
            <a:r>
              <a:rPr dirty="0" err="1"/>
              <a:t>lado</a:t>
            </a:r>
            <a:r>
              <a:rPr dirty="0"/>
              <a:t> de la playa.</a:t>
            </a:r>
          </a:p>
          <a:p>
            <a:pPr marL="0" indent="0" algn="r" defTabSz="213590">
              <a:spcBef>
                <a:spcPts val="1477"/>
              </a:spcBef>
              <a:buNone/>
              <a:defRPr sz="1800"/>
            </a:pPr>
            <a:r>
              <a:rPr dirty="0"/>
              <a:t>(</a:t>
            </a:r>
            <a:r>
              <a:rPr dirty="0" err="1"/>
              <a:t>Uclés</a:t>
            </a:r>
            <a:r>
              <a:rPr dirty="0"/>
              <a:t> </a:t>
            </a:r>
            <a:r>
              <a:rPr dirty="0" err="1"/>
              <a:t>en</a:t>
            </a:r>
            <a:r>
              <a:rPr dirty="0"/>
              <a:t> </a:t>
            </a:r>
            <a:r>
              <a:rPr dirty="0" err="1"/>
              <a:t>preparación</a:t>
            </a:r>
            <a:r>
              <a:rPr dirty="0"/>
              <a:t>)</a:t>
            </a:r>
          </a:p>
          <a:p>
            <a:pPr marL="0" indent="0" algn="just" defTabSz="167156">
              <a:spcBef>
                <a:spcPts val="0"/>
              </a:spcBef>
              <a:buNone/>
              <a:defRPr sz="500">
                <a:latin typeface="Times New Roman"/>
                <a:ea typeface="Times New Roman"/>
                <a:cs typeface="Times New Roman"/>
                <a:sym typeface="Times New Roman"/>
              </a:defRPr>
            </a:pPr>
            <a:endParaRPr dirty="0"/>
          </a:p>
          <a:p>
            <a:pPr marL="0" indent="0" algn="ctr" defTabSz="213590">
              <a:spcBef>
                <a:spcPts val="0"/>
              </a:spcBef>
              <a:buNone/>
              <a:defRPr sz="3100"/>
            </a:pPr>
            <a:r>
              <a:rPr dirty="0" err="1"/>
              <a:t>Valesco</a:t>
            </a:r>
            <a:r>
              <a:rPr dirty="0"/>
              <a:t> 2.0 (</a:t>
            </a:r>
            <a:r>
              <a:rPr u="sng" dirty="0">
                <a:solidFill>
                  <a:srgbClr val="0000FF"/>
                </a:solidFill>
                <a:uFill>
                  <a:solidFill>
                    <a:srgbClr val="0000FF"/>
                  </a:solidFill>
                </a:uFill>
                <a:hlinkClick r:id="rId2"/>
              </a:rPr>
              <a:t>www.valesco.es</a:t>
            </a:r>
            <a:r>
              <a:rPr dirty="0"/>
              <a:t>)</a:t>
            </a:r>
          </a:p>
          <a:p>
            <a:pPr marL="0" indent="0" algn="just" defTabSz="167156">
              <a:spcBef>
                <a:spcPts val="0"/>
              </a:spcBef>
              <a:buNone/>
              <a:defRPr sz="500">
                <a:latin typeface="Times New Roman"/>
                <a:ea typeface="Times New Roman"/>
                <a:cs typeface="Times New Roman"/>
                <a:sym typeface="Times New Roman"/>
              </a:defRPr>
            </a:pPr>
            <a:endParaRPr dirty="0"/>
          </a:p>
          <a:p>
            <a:pPr marL="0" indent="0" defTabSz="213590">
              <a:spcBef>
                <a:spcPts val="1477"/>
              </a:spcBef>
              <a:buNone/>
              <a:defRPr sz="1800"/>
            </a:pPr>
            <a:r>
              <a:rPr dirty="0"/>
              <a:t>Total de 46 </a:t>
            </a:r>
            <a:r>
              <a:rPr dirty="0" err="1"/>
              <a:t>conversaciones</a:t>
            </a:r>
            <a:r>
              <a:rPr dirty="0"/>
              <a:t> de </a:t>
            </a:r>
            <a:r>
              <a:rPr dirty="0" err="1"/>
              <a:t>español</a:t>
            </a:r>
            <a:r>
              <a:rPr dirty="0"/>
              <a:t> </a:t>
            </a:r>
            <a:r>
              <a:rPr dirty="0" err="1"/>
              <a:t>coloquial</a:t>
            </a:r>
            <a:r>
              <a:rPr dirty="0"/>
              <a:t>, 12976 </a:t>
            </a:r>
            <a:r>
              <a:rPr dirty="0" err="1"/>
              <a:t>intervenciones</a:t>
            </a:r>
            <a:r>
              <a:rPr dirty="0"/>
              <a:t>, 29205 </a:t>
            </a:r>
            <a:r>
              <a:rPr dirty="0" err="1"/>
              <a:t>grupos</a:t>
            </a:r>
            <a:r>
              <a:rPr dirty="0"/>
              <a:t> de </a:t>
            </a:r>
            <a:r>
              <a:rPr dirty="0" err="1"/>
              <a:t>entonación</a:t>
            </a:r>
            <a:r>
              <a:rPr dirty="0"/>
              <a:t> y 120246 palabras.</a:t>
            </a:r>
          </a:p>
          <a:p>
            <a:pPr marL="0" indent="0" algn="r" defTabSz="213590">
              <a:spcBef>
                <a:spcPts val="1477"/>
              </a:spcBef>
              <a:buNone/>
              <a:defRPr sz="1800"/>
            </a:pPr>
            <a:r>
              <a:rPr dirty="0"/>
              <a:t>(</a:t>
            </a:r>
            <a:r>
              <a:rPr dirty="0" err="1"/>
              <a:t>Cabedo</a:t>
            </a:r>
            <a:r>
              <a:rPr dirty="0"/>
              <a:t> y Pons 2013)</a:t>
            </a:r>
          </a:p>
          <a:p>
            <a:pPr marL="0" indent="0" defTabSz="213590">
              <a:spcBef>
                <a:spcPts val="1477"/>
              </a:spcBef>
              <a:buNone/>
              <a:defRPr sz="1800"/>
            </a:pPr>
            <a:r>
              <a:rPr dirty="0" err="1"/>
              <a:t>Datos</a:t>
            </a:r>
            <a:r>
              <a:rPr dirty="0"/>
              <a:t> </a:t>
            </a:r>
            <a:r>
              <a:rPr dirty="0" err="1"/>
              <a:t>analizados</a:t>
            </a:r>
            <a:r>
              <a:rPr dirty="0"/>
              <a:t>: 78 </a:t>
            </a:r>
            <a:r>
              <a:rPr dirty="0" err="1"/>
              <a:t>casos</a:t>
            </a:r>
            <a:r>
              <a:rPr dirty="0"/>
              <a:t> de </a:t>
            </a:r>
            <a:r>
              <a:rPr dirty="0" err="1"/>
              <a:t>reparación</a:t>
            </a:r>
            <a:r>
              <a:rPr dirty="0"/>
              <a:t> de imagen.</a:t>
            </a:r>
          </a:p>
        </p:txBody>
      </p:sp>
      <p:sp>
        <p:nvSpPr>
          <p:cNvPr id="2" name="Marcador de número de diapositiva 1">
            <a:extLst>
              <a:ext uri="{FF2B5EF4-FFF2-40B4-BE49-F238E27FC236}">
                <a16:creationId xmlns:a16="http://schemas.microsoft.com/office/drawing/2014/main" id="{F2709626-DB3B-2740-B96E-65C03EFB925D}"/>
              </a:ext>
            </a:extLst>
          </p:cNvPr>
          <p:cNvSpPr>
            <a:spLocks noGrp="1"/>
          </p:cNvSpPr>
          <p:nvPr>
            <p:ph type="sldNum" sz="quarter" idx="12"/>
          </p:nvPr>
        </p:nvSpPr>
        <p:spPr/>
        <p:txBody>
          <a:bodyPr/>
          <a:lstStyle/>
          <a:p>
            <a:fld id="{86CB4B4D-7CA3-9044-876B-883B54F8677D}" type="slidenum">
              <a:rPr lang="es-ES" smtClean="0"/>
              <a:t>67</a:t>
            </a:fld>
            <a:endParaRPr lang="es-E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8D0B24E-28E6-1241-A1C6-45029DFE6E21}"/>
              </a:ext>
            </a:extLst>
          </p:cNvPr>
          <p:cNvSpPr>
            <a:spLocks noGrp="1"/>
          </p:cNvSpPr>
          <p:nvPr>
            <p:ph type="title"/>
          </p:nvPr>
        </p:nvSpPr>
        <p:spPr/>
        <p:txBody>
          <a:bodyPr/>
          <a:lstStyle/>
          <a:p>
            <a:r>
              <a:rPr lang="es-ES" dirty="0"/>
              <a:t>Variables de análisis</a:t>
            </a:r>
          </a:p>
        </p:txBody>
      </p:sp>
      <p:sp>
        <p:nvSpPr>
          <p:cNvPr id="620" name="Shape 620"/>
          <p:cNvSpPr>
            <a:spLocks noGrp="1"/>
          </p:cNvSpPr>
          <p:nvPr>
            <p:ph idx="1"/>
          </p:nvPr>
        </p:nvSpPr>
        <p:spPr>
          <a:prstGeom prst="rect">
            <a:avLst/>
          </a:prstGeom>
        </p:spPr>
        <p:txBody>
          <a:bodyPr>
            <a:normAutofit fontScale="85000" lnSpcReduction="20000"/>
          </a:bodyPr>
          <a:lstStyle/>
          <a:p>
            <a:pPr marL="0" indent="0" algn="ctr" defTabSz="230021">
              <a:spcBef>
                <a:spcPts val="0"/>
              </a:spcBef>
              <a:buNone/>
              <a:defRPr sz="4400" b="1">
                <a:latin typeface="Helvetica"/>
                <a:ea typeface="Helvetica"/>
                <a:cs typeface="Helvetica"/>
                <a:sym typeface="Helvetica"/>
              </a:defRPr>
            </a:pPr>
            <a:endParaRPr dirty="0"/>
          </a:p>
          <a:p>
            <a:pPr marL="0" indent="0" algn="ctr" defTabSz="230021">
              <a:spcBef>
                <a:spcPts val="0"/>
              </a:spcBef>
              <a:buNone/>
              <a:defRPr sz="3300"/>
            </a:pPr>
            <a:endParaRPr dirty="0"/>
          </a:p>
          <a:p>
            <a:pPr marL="0" indent="0" algn="ctr" defTabSz="230021">
              <a:spcBef>
                <a:spcPts val="0"/>
              </a:spcBef>
              <a:buNone/>
              <a:defRPr sz="3300"/>
            </a:pPr>
            <a:r>
              <a:rPr dirty="0"/>
              <a:t>Variables </a:t>
            </a:r>
            <a:r>
              <a:rPr dirty="0" err="1"/>
              <a:t>cualitativas</a:t>
            </a:r>
            <a:endParaRPr dirty="0"/>
          </a:p>
          <a:p>
            <a:pPr marL="0" indent="0" algn="ctr" defTabSz="230021">
              <a:spcBef>
                <a:spcPts val="0"/>
              </a:spcBef>
              <a:buNone/>
              <a:defRPr sz="3300"/>
            </a:pPr>
            <a:endParaRPr dirty="0"/>
          </a:p>
          <a:p>
            <a:pPr marL="395035" indent="-90007" defTabSz="230021">
              <a:spcBef>
                <a:spcPts val="352"/>
              </a:spcBef>
              <a:buSzPct val="100000"/>
              <a:buAutoNum type="arabicPeriod"/>
              <a:defRPr sz="2000"/>
            </a:pPr>
            <a:r>
              <a:rPr dirty="0" err="1"/>
              <a:t>Percepción</a:t>
            </a:r>
            <a:r>
              <a:rPr dirty="0"/>
              <a:t> </a:t>
            </a:r>
            <a:r>
              <a:rPr dirty="0" err="1"/>
              <a:t>fónica</a:t>
            </a:r>
            <a:r>
              <a:rPr dirty="0"/>
              <a:t>: </a:t>
            </a:r>
            <a:r>
              <a:rPr dirty="0" err="1"/>
              <a:t>atenuación</a:t>
            </a:r>
            <a:r>
              <a:rPr dirty="0"/>
              <a:t> / </a:t>
            </a:r>
            <a:r>
              <a:rPr dirty="0" err="1"/>
              <a:t>énfasis</a:t>
            </a:r>
            <a:endParaRPr dirty="0"/>
          </a:p>
          <a:p>
            <a:pPr marL="395035" indent="-90007" defTabSz="230021">
              <a:spcBef>
                <a:spcPts val="352"/>
              </a:spcBef>
              <a:buSzPct val="100000"/>
              <a:buAutoNum type="arabicPeriod"/>
              <a:defRPr sz="2000"/>
            </a:pPr>
            <a:r>
              <a:rPr dirty="0"/>
              <a:t>Imagen </a:t>
            </a:r>
            <a:r>
              <a:rPr dirty="0" err="1"/>
              <a:t>afectada</a:t>
            </a:r>
            <a:r>
              <a:rPr dirty="0"/>
              <a:t>: interlocutor </a:t>
            </a:r>
            <a:r>
              <a:rPr dirty="0" err="1"/>
              <a:t>presente</a:t>
            </a:r>
            <a:r>
              <a:rPr dirty="0"/>
              <a:t> / no </a:t>
            </a:r>
            <a:r>
              <a:rPr dirty="0" err="1"/>
              <a:t>presente</a:t>
            </a:r>
            <a:endParaRPr dirty="0"/>
          </a:p>
          <a:p>
            <a:pPr marL="395035" indent="-90007" defTabSz="230021">
              <a:spcBef>
                <a:spcPts val="352"/>
              </a:spcBef>
              <a:buSzPct val="100000"/>
              <a:buAutoNum type="arabicPeriod"/>
              <a:defRPr sz="2000"/>
            </a:pPr>
            <a:r>
              <a:rPr dirty="0" err="1"/>
              <a:t>Reparación</a:t>
            </a:r>
            <a:r>
              <a:rPr dirty="0"/>
              <a:t>: </a:t>
            </a:r>
            <a:r>
              <a:rPr dirty="0" err="1"/>
              <a:t>disculpa</a:t>
            </a:r>
            <a:r>
              <a:rPr dirty="0"/>
              <a:t> / </a:t>
            </a:r>
            <a:r>
              <a:rPr dirty="0" err="1"/>
              <a:t>reparación</a:t>
            </a:r>
            <a:r>
              <a:rPr dirty="0"/>
              <a:t> / </a:t>
            </a:r>
            <a:r>
              <a:rPr dirty="0" err="1"/>
              <a:t>otros</a:t>
            </a:r>
            <a:endParaRPr dirty="0"/>
          </a:p>
          <a:p>
            <a:pPr marL="395035" indent="-90007" defTabSz="230021">
              <a:spcBef>
                <a:spcPts val="352"/>
              </a:spcBef>
              <a:buSzPct val="100000"/>
              <a:buAutoNum type="arabicPeriod"/>
              <a:defRPr sz="2000"/>
            </a:pPr>
            <a:r>
              <a:rPr dirty="0" err="1"/>
              <a:t>Modulación</a:t>
            </a:r>
            <a:r>
              <a:rPr dirty="0"/>
              <a:t> </a:t>
            </a:r>
            <a:r>
              <a:rPr dirty="0" err="1"/>
              <a:t>prosódica</a:t>
            </a:r>
            <a:r>
              <a:rPr dirty="0"/>
              <a:t> (</a:t>
            </a:r>
            <a:r>
              <a:rPr dirty="0" err="1"/>
              <a:t>inflexiones</a:t>
            </a:r>
            <a:r>
              <a:rPr dirty="0"/>
              <a:t> </a:t>
            </a:r>
            <a:r>
              <a:rPr dirty="0" err="1"/>
              <a:t>tonales</a:t>
            </a:r>
            <a:r>
              <a:rPr dirty="0"/>
              <a:t> </a:t>
            </a:r>
            <a:r>
              <a:rPr dirty="0" err="1"/>
              <a:t>llamativas</a:t>
            </a:r>
            <a:r>
              <a:rPr dirty="0"/>
              <a:t>): </a:t>
            </a:r>
            <a:r>
              <a:rPr dirty="0" err="1"/>
              <a:t>sí</a:t>
            </a:r>
            <a:r>
              <a:rPr dirty="0"/>
              <a:t> / no</a:t>
            </a:r>
          </a:p>
          <a:p>
            <a:pPr marL="395035" indent="-90007" defTabSz="230021">
              <a:spcBef>
                <a:spcPts val="352"/>
              </a:spcBef>
              <a:buSzPct val="100000"/>
              <a:buAutoNum type="arabicPeriod"/>
              <a:defRPr sz="2000"/>
            </a:pPr>
            <a:r>
              <a:rPr dirty="0" err="1"/>
              <a:t>Alargamiento</a:t>
            </a:r>
            <a:r>
              <a:rPr dirty="0"/>
              <a:t> </a:t>
            </a:r>
            <a:r>
              <a:rPr dirty="0" err="1"/>
              <a:t>vocalico</a:t>
            </a:r>
            <a:r>
              <a:rPr dirty="0"/>
              <a:t>: </a:t>
            </a:r>
            <a:r>
              <a:rPr dirty="0" err="1"/>
              <a:t>sí</a:t>
            </a:r>
            <a:r>
              <a:rPr dirty="0"/>
              <a:t> / no</a:t>
            </a:r>
          </a:p>
          <a:p>
            <a:pPr marL="0" indent="0" algn="ctr" defTabSz="230021">
              <a:spcBef>
                <a:spcPts val="0"/>
              </a:spcBef>
              <a:buNone/>
              <a:defRPr sz="3300"/>
            </a:pPr>
            <a:endParaRPr dirty="0"/>
          </a:p>
          <a:p>
            <a:pPr marL="0" indent="0" algn="ctr" defTabSz="230021">
              <a:spcBef>
                <a:spcPts val="0"/>
              </a:spcBef>
              <a:buNone/>
              <a:defRPr sz="3300"/>
            </a:pPr>
            <a:r>
              <a:rPr dirty="0"/>
              <a:t>Variables </a:t>
            </a:r>
            <a:r>
              <a:rPr dirty="0" err="1"/>
              <a:t>cuantitativas</a:t>
            </a:r>
            <a:endParaRPr dirty="0"/>
          </a:p>
          <a:p>
            <a:pPr marL="0" indent="0" algn="ctr" defTabSz="230021">
              <a:spcBef>
                <a:spcPts val="0"/>
              </a:spcBef>
              <a:buNone/>
              <a:defRPr sz="3300"/>
            </a:pPr>
            <a:endParaRPr dirty="0"/>
          </a:p>
          <a:p>
            <a:pPr marL="359032" indent="-54004" defTabSz="230021">
              <a:spcBef>
                <a:spcPts val="352"/>
              </a:spcBef>
              <a:buSzPct val="100000"/>
              <a:buAutoNum type="arabicPeriod"/>
              <a:defRPr sz="2000"/>
            </a:pPr>
            <a:r>
              <a:rPr dirty="0"/>
              <a:t> </a:t>
            </a:r>
            <a:r>
              <a:rPr dirty="0" err="1"/>
              <a:t>Tono</a:t>
            </a:r>
            <a:r>
              <a:rPr dirty="0"/>
              <a:t>. </a:t>
            </a:r>
            <a:r>
              <a:rPr dirty="0" err="1"/>
              <a:t>Medida</a:t>
            </a:r>
            <a:r>
              <a:rPr dirty="0"/>
              <a:t> </a:t>
            </a:r>
            <a:r>
              <a:rPr dirty="0" err="1"/>
              <a:t>en</a:t>
            </a:r>
            <a:r>
              <a:rPr dirty="0"/>
              <a:t> </a:t>
            </a:r>
            <a:r>
              <a:rPr dirty="0" err="1"/>
              <a:t>semitonos</a:t>
            </a:r>
            <a:r>
              <a:rPr dirty="0"/>
              <a:t> la </a:t>
            </a:r>
            <a:r>
              <a:rPr dirty="0" err="1"/>
              <a:t>distancia</a:t>
            </a:r>
            <a:r>
              <a:rPr dirty="0"/>
              <a:t> con </a:t>
            </a:r>
            <a:r>
              <a:rPr dirty="0" err="1"/>
              <a:t>relación</a:t>
            </a:r>
            <a:r>
              <a:rPr dirty="0"/>
              <a:t> a la media general del </a:t>
            </a:r>
            <a:r>
              <a:rPr dirty="0" err="1"/>
              <a:t>hablante</a:t>
            </a:r>
            <a:r>
              <a:rPr dirty="0"/>
              <a:t>.</a:t>
            </a:r>
          </a:p>
          <a:p>
            <a:pPr marL="359032" indent="-54004" defTabSz="230021">
              <a:spcBef>
                <a:spcPts val="352"/>
              </a:spcBef>
              <a:buSzPct val="100000"/>
              <a:buAutoNum type="arabicPeriod"/>
              <a:defRPr sz="2000"/>
            </a:pPr>
            <a:r>
              <a:rPr dirty="0"/>
              <a:t> </a:t>
            </a:r>
            <a:r>
              <a:rPr dirty="0" err="1"/>
              <a:t>Velocidad</a:t>
            </a:r>
            <a:r>
              <a:rPr dirty="0"/>
              <a:t> de </a:t>
            </a:r>
            <a:r>
              <a:rPr dirty="0" err="1"/>
              <a:t>habla</a:t>
            </a:r>
            <a:r>
              <a:rPr dirty="0"/>
              <a:t>. </a:t>
            </a:r>
            <a:r>
              <a:rPr dirty="0" err="1"/>
              <a:t>Medida</a:t>
            </a:r>
            <a:r>
              <a:rPr dirty="0"/>
              <a:t> </a:t>
            </a:r>
            <a:r>
              <a:rPr dirty="0" err="1"/>
              <a:t>en</a:t>
            </a:r>
            <a:r>
              <a:rPr dirty="0"/>
              <a:t> </a:t>
            </a:r>
            <a:r>
              <a:rPr dirty="0" err="1"/>
              <a:t>sílabas</a:t>
            </a:r>
            <a:r>
              <a:rPr dirty="0"/>
              <a:t> por </a:t>
            </a:r>
            <a:r>
              <a:rPr dirty="0" err="1"/>
              <a:t>segundo</a:t>
            </a:r>
            <a:r>
              <a:rPr dirty="0"/>
              <a:t> la </a:t>
            </a:r>
            <a:r>
              <a:rPr dirty="0" err="1"/>
              <a:t>distancia</a:t>
            </a:r>
            <a:r>
              <a:rPr dirty="0"/>
              <a:t> con </a:t>
            </a:r>
            <a:r>
              <a:rPr dirty="0" err="1"/>
              <a:t>relación</a:t>
            </a:r>
            <a:r>
              <a:rPr dirty="0"/>
              <a:t> a la media general del </a:t>
            </a:r>
            <a:r>
              <a:rPr dirty="0" err="1"/>
              <a:t>hablante</a:t>
            </a:r>
            <a:r>
              <a:rPr dirty="0"/>
              <a:t>.</a:t>
            </a:r>
          </a:p>
        </p:txBody>
      </p:sp>
      <p:sp>
        <p:nvSpPr>
          <p:cNvPr id="2" name="Marcador de número de diapositiva 1">
            <a:extLst>
              <a:ext uri="{FF2B5EF4-FFF2-40B4-BE49-F238E27FC236}">
                <a16:creationId xmlns:a16="http://schemas.microsoft.com/office/drawing/2014/main" id="{7ED408D9-0A74-E948-A453-C6841629F57D}"/>
              </a:ext>
            </a:extLst>
          </p:cNvPr>
          <p:cNvSpPr>
            <a:spLocks noGrp="1"/>
          </p:cNvSpPr>
          <p:nvPr>
            <p:ph type="sldNum" sz="quarter" idx="12"/>
          </p:nvPr>
        </p:nvSpPr>
        <p:spPr/>
        <p:txBody>
          <a:bodyPr/>
          <a:lstStyle/>
          <a:p>
            <a:fld id="{86CB4B4D-7CA3-9044-876B-883B54F8677D}" type="slidenum">
              <a:rPr lang="es-ES" smtClean="0"/>
              <a:t>68</a:t>
            </a:fld>
            <a:endParaRPr lang="es-E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DAEAF6C-8B0D-4E4B-9895-52A8D5E9B2EF}"/>
              </a:ext>
            </a:extLst>
          </p:cNvPr>
          <p:cNvSpPr>
            <a:spLocks noGrp="1"/>
          </p:cNvSpPr>
          <p:nvPr>
            <p:ph type="title"/>
          </p:nvPr>
        </p:nvSpPr>
        <p:spPr/>
        <p:txBody>
          <a:bodyPr/>
          <a:lstStyle/>
          <a:p>
            <a:r>
              <a:rPr lang="es-ES" dirty="0"/>
              <a:t>Ejemplo 1</a:t>
            </a:r>
          </a:p>
        </p:txBody>
      </p:sp>
      <p:sp>
        <p:nvSpPr>
          <p:cNvPr id="622" name="Shape 622"/>
          <p:cNvSpPr>
            <a:spLocks noGrp="1"/>
          </p:cNvSpPr>
          <p:nvPr>
            <p:ph idx="1"/>
          </p:nvPr>
        </p:nvSpPr>
        <p:spPr>
          <a:xfrm>
            <a:off x="1259351" y="3221020"/>
            <a:ext cx="10515600" cy="3467788"/>
          </a:xfrm>
          <a:prstGeom prst="rect">
            <a:avLst/>
          </a:prstGeom>
        </p:spPr>
        <p:txBody>
          <a:bodyPr>
            <a:normAutofit fontScale="77500" lnSpcReduction="20000"/>
          </a:bodyPr>
          <a:lstStyle/>
          <a:p>
            <a:pPr marL="0" indent="0" algn="ctr" defTabSz="242342">
              <a:spcBef>
                <a:spcPts val="0"/>
              </a:spcBef>
              <a:buNone/>
              <a:defRPr sz="1400" u="sng"/>
            </a:pPr>
            <a:r>
              <a:rPr dirty="0">
                <a:solidFill>
                  <a:srgbClr val="0000FF"/>
                </a:solidFill>
                <a:uFill>
                  <a:solidFill>
                    <a:srgbClr val="0000FF"/>
                  </a:solidFill>
                </a:uFill>
                <a:hlinkClick r:id="rId4"/>
              </a:rPr>
              <a:t>https://drive.google.com/file/d/0BwliU_oqRB_HZUlhQTBFN21JYk0/view?usp=sharing</a:t>
            </a:r>
          </a:p>
          <a:p>
            <a:pPr marL="0" indent="0" algn="ctr" defTabSz="242342">
              <a:spcBef>
                <a:spcPts val="0"/>
              </a:spcBef>
              <a:buNone/>
              <a:defRPr sz="1400" u="sng"/>
            </a:pPr>
            <a:endParaRPr dirty="0">
              <a:solidFill>
                <a:srgbClr val="0000FF"/>
              </a:solidFill>
              <a:uFill>
                <a:solidFill>
                  <a:srgbClr val="0000FF"/>
                </a:solidFill>
              </a:uFill>
              <a:hlinkClick r:id="rId4"/>
            </a:endParaRPr>
          </a:p>
          <a:p>
            <a:pPr marL="0" indent="0" algn="ctr" defTabSz="242342">
              <a:spcBef>
                <a:spcPts val="0"/>
              </a:spcBef>
              <a:buNone/>
              <a:defRPr sz="4700" b="1" u="sng">
                <a:latin typeface="Helvetica"/>
                <a:ea typeface="Helvetica"/>
                <a:cs typeface="Helvetica"/>
                <a:sym typeface="Helvetica"/>
              </a:defRPr>
            </a:pPr>
            <a:endParaRPr dirty="0">
              <a:solidFill>
                <a:srgbClr val="0000FF"/>
              </a:solidFill>
              <a:uFill>
                <a:solidFill>
                  <a:srgbClr val="0000FF"/>
                </a:solidFill>
              </a:uFill>
              <a:hlinkClick r:id="rId4"/>
            </a:endParaRPr>
          </a:p>
          <a:p>
            <a:pPr marL="0" indent="0" algn="just" defTabSz="189659">
              <a:spcBef>
                <a:spcPts val="0"/>
              </a:spcBef>
              <a:buNone/>
              <a:defRPr sz="600" u="sng">
                <a:latin typeface="Times New Roman"/>
                <a:ea typeface="Times New Roman"/>
                <a:cs typeface="Times New Roman"/>
                <a:sym typeface="Times New Roman"/>
              </a:defRPr>
            </a:pPr>
            <a:endParaRPr dirty="0">
              <a:solidFill>
                <a:srgbClr val="0000FF"/>
              </a:solidFill>
              <a:uFill>
                <a:solidFill>
                  <a:srgbClr val="0000FF"/>
                </a:solidFill>
              </a:uFill>
              <a:hlinkClick r:id="rId4"/>
            </a:endParaRPr>
          </a:p>
          <a:p>
            <a:pPr marL="0" indent="0" algn="ctr" defTabSz="242342">
              <a:spcBef>
                <a:spcPts val="0"/>
              </a:spcBef>
              <a:buNone/>
              <a:defRPr sz="3500"/>
            </a:pPr>
            <a:r>
              <a:rPr dirty="0"/>
              <a:t>Imagen </a:t>
            </a:r>
            <a:r>
              <a:rPr dirty="0" err="1"/>
              <a:t>afectada</a:t>
            </a:r>
            <a:r>
              <a:rPr dirty="0"/>
              <a:t>: interlocutor </a:t>
            </a:r>
            <a:r>
              <a:rPr dirty="0" err="1"/>
              <a:t>presente</a:t>
            </a:r>
            <a:endParaRPr dirty="0"/>
          </a:p>
          <a:p>
            <a:pPr marL="0" indent="0" algn="ctr" defTabSz="242342">
              <a:spcBef>
                <a:spcPts val="0"/>
              </a:spcBef>
              <a:buNone/>
              <a:defRPr sz="3500"/>
            </a:pPr>
            <a:r>
              <a:rPr dirty="0" err="1"/>
              <a:t>Causante</a:t>
            </a:r>
            <a:r>
              <a:rPr dirty="0"/>
              <a:t> del </a:t>
            </a:r>
            <a:r>
              <a:rPr dirty="0" err="1"/>
              <a:t>daño</a:t>
            </a:r>
            <a:r>
              <a:rPr dirty="0"/>
              <a:t> a la imagen: </a:t>
            </a:r>
            <a:r>
              <a:rPr dirty="0" err="1"/>
              <a:t>emisor</a:t>
            </a:r>
            <a:endParaRPr dirty="0"/>
          </a:p>
          <a:p>
            <a:pPr marL="0" indent="0" algn="ctr" defTabSz="242342">
              <a:spcBef>
                <a:spcPts val="0"/>
              </a:spcBef>
              <a:buNone/>
              <a:defRPr sz="3500"/>
            </a:pPr>
            <a:r>
              <a:rPr dirty="0"/>
              <a:t>Tipo de </a:t>
            </a:r>
            <a:r>
              <a:rPr dirty="0" err="1"/>
              <a:t>reparación</a:t>
            </a:r>
            <a:r>
              <a:rPr dirty="0"/>
              <a:t>: </a:t>
            </a:r>
            <a:r>
              <a:rPr dirty="0" err="1"/>
              <a:t>justificación</a:t>
            </a:r>
            <a:r>
              <a:rPr dirty="0"/>
              <a:t> </a:t>
            </a:r>
            <a:r>
              <a:rPr dirty="0" err="1"/>
              <a:t>directa</a:t>
            </a:r>
            <a:endParaRPr dirty="0"/>
          </a:p>
          <a:p>
            <a:pPr marL="0" indent="0" defTabSz="242342">
              <a:spcBef>
                <a:spcPts val="1687"/>
              </a:spcBef>
              <a:buNone/>
              <a:defRPr sz="2100"/>
            </a:pPr>
            <a:endParaRPr dirty="0"/>
          </a:p>
          <a:p>
            <a:pPr marL="105365" indent="-47414" defTabSz="242342">
              <a:spcBef>
                <a:spcPts val="352"/>
              </a:spcBef>
              <a:buNone/>
              <a:defRPr sz="2100"/>
            </a:pPr>
            <a:r>
              <a:rPr dirty="0"/>
              <a:t>Ab: Que </a:t>
            </a:r>
            <a:r>
              <a:rPr dirty="0" err="1"/>
              <a:t>tampoco</a:t>
            </a:r>
            <a:r>
              <a:rPr dirty="0"/>
              <a:t> </a:t>
            </a:r>
            <a:r>
              <a:rPr dirty="0" err="1"/>
              <a:t>te</a:t>
            </a:r>
            <a:r>
              <a:rPr dirty="0"/>
              <a:t> </a:t>
            </a:r>
            <a:r>
              <a:rPr dirty="0" err="1"/>
              <a:t>rayes</a:t>
            </a:r>
            <a:r>
              <a:rPr dirty="0"/>
              <a:t> </a:t>
            </a:r>
            <a:r>
              <a:rPr dirty="0" err="1"/>
              <a:t>ahora</a:t>
            </a:r>
            <a:r>
              <a:rPr dirty="0"/>
              <a:t>. Pero </a:t>
            </a:r>
            <a:r>
              <a:rPr dirty="0" err="1"/>
              <a:t>aquí</a:t>
            </a:r>
            <a:r>
              <a:rPr dirty="0"/>
              <a:t> </a:t>
            </a:r>
            <a:r>
              <a:rPr dirty="0" err="1"/>
              <a:t>están</a:t>
            </a:r>
            <a:r>
              <a:rPr dirty="0"/>
              <a:t> </a:t>
            </a:r>
            <a:r>
              <a:rPr dirty="0" err="1"/>
              <a:t>tus</a:t>
            </a:r>
            <a:r>
              <a:rPr dirty="0"/>
              <a:t> amigas, </a:t>
            </a:r>
            <a:r>
              <a:rPr dirty="0" err="1"/>
              <a:t>aquí</a:t>
            </a:r>
            <a:r>
              <a:rPr dirty="0"/>
              <a:t> </a:t>
            </a:r>
            <a:r>
              <a:rPr dirty="0" err="1"/>
              <a:t>están</a:t>
            </a:r>
            <a:r>
              <a:rPr dirty="0"/>
              <a:t> </a:t>
            </a:r>
            <a:r>
              <a:rPr dirty="0" err="1"/>
              <a:t>tus</a:t>
            </a:r>
            <a:r>
              <a:rPr dirty="0"/>
              <a:t> amigas, </a:t>
            </a:r>
            <a:r>
              <a:rPr dirty="0" err="1"/>
              <a:t>pues</a:t>
            </a:r>
            <a:r>
              <a:rPr dirty="0"/>
              <a:t> </a:t>
            </a:r>
            <a:r>
              <a:rPr dirty="0" err="1"/>
              <a:t>ponte</a:t>
            </a:r>
            <a:r>
              <a:rPr dirty="0"/>
              <a:t> </a:t>
            </a:r>
            <a:r>
              <a:rPr dirty="0" err="1"/>
              <a:t>tu</a:t>
            </a:r>
            <a:r>
              <a:rPr dirty="0"/>
              <a:t> </a:t>
            </a:r>
            <a:r>
              <a:rPr dirty="0" err="1"/>
              <a:t>copita</a:t>
            </a:r>
            <a:r>
              <a:rPr dirty="0"/>
              <a:t> con </a:t>
            </a:r>
            <a:r>
              <a:rPr dirty="0" err="1"/>
              <a:t>tus</a:t>
            </a:r>
            <a:r>
              <a:rPr dirty="0"/>
              <a:t> amigas a </a:t>
            </a:r>
            <a:r>
              <a:rPr dirty="0" err="1"/>
              <a:t>bailar</a:t>
            </a:r>
            <a:r>
              <a:rPr dirty="0"/>
              <a:t> y </a:t>
            </a:r>
            <a:r>
              <a:rPr dirty="0" err="1"/>
              <a:t>ya</a:t>
            </a:r>
            <a:r>
              <a:rPr dirty="0"/>
              <a:t> </a:t>
            </a:r>
            <a:r>
              <a:rPr dirty="0" err="1"/>
              <a:t>está</a:t>
            </a:r>
            <a:r>
              <a:rPr dirty="0"/>
              <a:t>. Si no hay </a:t>
            </a:r>
            <a:r>
              <a:rPr dirty="0" err="1"/>
              <a:t>problema</a:t>
            </a:r>
            <a:r>
              <a:rPr dirty="0"/>
              <a:t>. No </a:t>
            </a:r>
            <a:r>
              <a:rPr dirty="0" err="1"/>
              <a:t>llores</a:t>
            </a:r>
            <a:r>
              <a:rPr dirty="0"/>
              <a:t>. Que no </a:t>
            </a:r>
            <a:r>
              <a:rPr dirty="0" err="1"/>
              <a:t>llores</a:t>
            </a:r>
            <a:r>
              <a:rPr dirty="0"/>
              <a:t>. ¿Por </a:t>
            </a:r>
            <a:r>
              <a:rPr dirty="0" err="1"/>
              <a:t>qué</a:t>
            </a:r>
            <a:r>
              <a:rPr dirty="0"/>
              <a:t> </a:t>
            </a:r>
            <a:r>
              <a:rPr dirty="0" err="1"/>
              <a:t>te</a:t>
            </a:r>
            <a:r>
              <a:rPr dirty="0"/>
              <a:t> pones a </a:t>
            </a:r>
            <a:r>
              <a:rPr dirty="0" err="1"/>
              <a:t>llorar</a:t>
            </a:r>
            <a:r>
              <a:rPr dirty="0"/>
              <a:t> </a:t>
            </a:r>
            <a:r>
              <a:rPr dirty="0" err="1"/>
              <a:t>ahora</a:t>
            </a:r>
            <a:r>
              <a:rPr dirty="0"/>
              <a:t>?</a:t>
            </a:r>
          </a:p>
          <a:p>
            <a:pPr marL="105365" indent="-47414" defTabSz="242342">
              <a:spcBef>
                <a:spcPts val="352"/>
              </a:spcBef>
              <a:buNone/>
              <a:defRPr sz="2100"/>
            </a:pPr>
            <a:r>
              <a:rPr dirty="0"/>
              <a:t>Y: ¿</a:t>
            </a:r>
            <a:r>
              <a:rPr dirty="0" err="1"/>
              <a:t>Qué</a:t>
            </a:r>
            <a:r>
              <a:rPr dirty="0"/>
              <a:t> </a:t>
            </a:r>
            <a:r>
              <a:rPr dirty="0" err="1"/>
              <a:t>te</a:t>
            </a:r>
            <a:r>
              <a:rPr dirty="0"/>
              <a:t> </a:t>
            </a:r>
            <a:r>
              <a:rPr dirty="0" err="1"/>
              <a:t>pasa</a:t>
            </a:r>
            <a:r>
              <a:rPr dirty="0"/>
              <a:t>? ¿Por </a:t>
            </a:r>
            <a:r>
              <a:rPr dirty="0" err="1"/>
              <a:t>qué</a:t>
            </a:r>
            <a:r>
              <a:rPr dirty="0"/>
              <a:t> </a:t>
            </a:r>
            <a:r>
              <a:rPr dirty="0" err="1"/>
              <a:t>lloras</a:t>
            </a:r>
            <a:r>
              <a:rPr dirty="0"/>
              <a:t>? ¿Por </a:t>
            </a:r>
            <a:r>
              <a:rPr dirty="0" err="1"/>
              <a:t>qué</a:t>
            </a:r>
            <a:r>
              <a:rPr dirty="0"/>
              <a:t> </a:t>
            </a:r>
            <a:r>
              <a:rPr dirty="0" err="1"/>
              <a:t>lloras</a:t>
            </a:r>
            <a:r>
              <a:rPr dirty="0"/>
              <a:t>, </a:t>
            </a:r>
            <a:r>
              <a:rPr dirty="0" err="1"/>
              <a:t>tía</a:t>
            </a:r>
            <a:r>
              <a:rPr dirty="0"/>
              <a:t>? Que </a:t>
            </a:r>
            <a:r>
              <a:rPr dirty="0" err="1"/>
              <a:t>estamos</a:t>
            </a:r>
            <a:r>
              <a:rPr dirty="0"/>
              <a:t> </a:t>
            </a:r>
            <a:r>
              <a:rPr dirty="0" err="1"/>
              <a:t>en</a:t>
            </a:r>
            <a:r>
              <a:rPr dirty="0"/>
              <a:t> plan </a:t>
            </a:r>
            <a:r>
              <a:rPr dirty="0" err="1"/>
              <a:t>broma</a:t>
            </a:r>
            <a:r>
              <a:rPr dirty="0"/>
              <a:t>, </a:t>
            </a:r>
            <a:r>
              <a:rPr dirty="0" err="1"/>
              <a:t>riéndonos</a:t>
            </a:r>
            <a:r>
              <a:rPr dirty="0"/>
              <a:t>.</a:t>
            </a:r>
          </a:p>
          <a:p>
            <a:pPr marL="105365" indent="-47414" defTabSz="242342">
              <a:spcBef>
                <a:spcPts val="352"/>
              </a:spcBef>
              <a:buNone/>
              <a:defRPr sz="2100"/>
            </a:pPr>
            <a:r>
              <a:rPr dirty="0"/>
              <a:t>Ab: Si no ha </a:t>
            </a:r>
            <a:r>
              <a:rPr dirty="0" err="1"/>
              <a:t>pasado</a:t>
            </a:r>
            <a:r>
              <a:rPr dirty="0"/>
              <a:t> nada.</a:t>
            </a:r>
          </a:p>
          <a:p>
            <a:pPr marL="105365" indent="-47414" defTabSz="242342">
              <a:spcBef>
                <a:spcPts val="352"/>
              </a:spcBef>
              <a:buNone/>
              <a:defRPr sz="2100"/>
            </a:pPr>
            <a:r>
              <a:rPr dirty="0"/>
              <a:t>Y: No has </a:t>
            </a:r>
            <a:r>
              <a:rPr dirty="0" err="1"/>
              <a:t>quedado</a:t>
            </a:r>
            <a:r>
              <a:rPr dirty="0"/>
              <a:t> mal </a:t>
            </a:r>
            <a:r>
              <a:rPr dirty="0" err="1"/>
              <a:t>ni</a:t>
            </a:r>
            <a:r>
              <a:rPr dirty="0"/>
              <a:t> nada, ¿vale? </a:t>
            </a:r>
            <a:r>
              <a:rPr dirty="0" err="1"/>
              <a:t>Te</a:t>
            </a:r>
            <a:r>
              <a:rPr dirty="0"/>
              <a:t> </a:t>
            </a:r>
            <a:r>
              <a:rPr dirty="0" err="1"/>
              <a:t>soltamos</a:t>
            </a:r>
            <a:r>
              <a:rPr dirty="0"/>
              <a:t> </a:t>
            </a:r>
            <a:r>
              <a:rPr dirty="0" err="1"/>
              <a:t>eso</a:t>
            </a:r>
            <a:r>
              <a:rPr dirty="0"/>
              <a:t> </a:t>
            </a:r>
            <a:r>
              <a:rPr dirty="0" err="1"/>
              <a:t>porque</a:t>
            </a:r>
            <a:r>
              <a:rPr dirty="0"/>
              <a:t> </a:t>
            </a:r>
            <a:r>
              <a:rPr dirty="0" err="1"/>
              <a:t>nos</a:t>
            </a:r>
            <a:r>
              <a:rPr dirty="0"/>
              <a:t> da </a:t>
            </a:r>
            <a:r>
              <a:rPr dirty="0" err="1"/>
              <a:t>rabia</a:t>
            </a:r>
            <a:r>
              <a:rPr dirty="0"/>
              <a:t> que </a:t>
            </a:r>
            <a:r>
              <a:rPr dirty="0" err="1"/>
              <a:t>nos</a:t>
            </a:r>
            <a:r>
              <a:rPr dirty="0"/>
              <a:t> </a:t>
            </a:r>
            <a:r>
              <a:rPr dirty="0" err="1"/>
              <a:t>hayáis</a:t>
            </a:r>
            <a:r>
              <a:rPr dirty="0"/>
              <a:t> </a:t>
            </a:r>
            <a:r>
              <a:rPr dirty="0" err="1"/>
              <a:t>vacilado</a:t>
            </a:r>
            <a:r>
              <a:rPr dirty="0"/>
              <a:t> y </a:t>
            </a:r>
            <a:r>
              <a:rPr dirty="0" err="1"/>
              <a:t>ya</a:t>
            </a:r>
            <a:r>
              <a:rPr dirty="0"/>
              <a:t> </a:t>
            </a:r>
            <a:r>
              <a:rPr dirty="0" err="1"/>
              <a:t>está</a:t>
            </a:r>
            <a:r>
              <a:rPr dirty="0"/>
              <a:t>. No se van a </a:t>
            </a:r>
            <a:r>
              <a:rPr dirty="0" err="1"/>
              <a:t>pensar</a:t>
            </a:r>
            <a:r>
              <a:rPr dirty="0"/>
              <a:t> que </a:t>
            </a:r>
            <a:r>
              <a:rPr dirty="0" err="1"/>
              <a:t>eres</a:t>
            </a:r>
            <a:r>
              <a:rPr dirty="0"/>
              <a:t> una </a:t>
            </a:r>
            <a:r>
              <a:rPr dirty="0" err="1"/>
              <a:t>guarra</a:t>
            </a:r>
            <a:r>
              <a:rPr dirty="0"/>
              <a:t> </a:t>
            </a:r>
            <a:r>
              <a:rPr dirty="0" err="1"/>
              <a:t>ni</a:t>
            </a:r>
            <a:r>
              <a:rPr dirty="0"/>
              <a:t> nada, ¿vale?</a:t>
            </a:r>
          </a:p>
        </p:txBody>
      </p:sp>
      <p:sp>
        <p:nvSpPr>
          <p:cNvPr id="2" name="Marcador de número de diapositiva 1">
            <a:extLst>
              <a:ext uri="{FF2B5EF4-FFF2-40B4-BE49-F238E27FC236}">
                <a16:creationId xmlns:a16="http://schemas.microsoft.com/office/drawing/2014/main" id="{E07D3779-4BE6-4840-8607-5924F10FDD6F}"/>
              </a:ext>
            </a:extLst>
          </p:cNvPr>
          <p:cNvSpPr>
            <a:spLocks noGrp="1"/>
          </p:cNvSpPr>
          <p:nvPr>
            <p:ph type="sldNum" sz="quarter" idx="12"/>
          </p:nvPr>
        </p:nvSpPr>
        <p:spPr/>
        <p:txBody>
          <a:bodyPr/>
          <a:lstStyle/>
          <a:p>
            <a:fld id="{86CB4B4D-7CA3-9044-876B-883B54F8677D}" type="slidenum">
              <a:rPr lang="es-ES" smtClean="0"/>
              <a:t>69</a:t>
            </a:fld>
            <a:endParaRPr lang="es-ES"/>
          </a:p>
        </p:txBody>
      </p:sp>
      <p:pic>
        <p:nvPicPr>
          <p:cNvPr id="4" name="ejemplo1.mp4" descr="ejemplo1.mp4">
            <a:hlinkClick r:id="" action="ppaction://media"/>
            <a:extLst>
              <a:ext uri="{FF2B5EF4-FFF2-40B4-BE49-F238E27FC236}">
                <a16:creationId xmlns:a16="http://schemas.microsoft.com/office/drawing/2014/main" id="{26E6F398-705B-C041-8E90-DA27E9AC5AA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68783" y="0"/>
            <a:ext cx="6696736" cy="37576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p:cNvSpPr>
          <p:nvPr>
            <p:ph type="title"/>
          </p:nvPr>
        </p:nvSpPr>
        <p:spPr>
          <a:prstGeom prst="rect">
            <a:avLst/>
          </a:prstGeom>
        </p:spPr>
        <p:txBody>
          <a:bodyPr anchor="ctr"/>
          <a:lstStyle>
            <a:lvl1pPr>
              <a:spcBef>
                <a:spcPts val="4200"/>
              </a:spcBef>
              <a:defRPr sz="3600" cap="none">
                <a:solidFill>
                  <a:srgbClr val="000000"/>
                </a:solidFill>
                <a:latin typeface="Helvetica Light"/>
                <a:ea typeface="Helvetica Light"/>
                <a:cs typeface="Helvetica Light"/>
                <a:sym typeface="Helvetica Light"/>
              </a:defRPr>
            </a:lvl1pPr>
          </a:lstStyle>
          <a:p>
            <a:r>
              <a:rPr lang="es-ES" dirty="0"/>
              <a:t>Ejemplo Función 1</a:t>
            </a:r>
            <a:endParaRPr dirty="0"/>
          </a:p>
        </p:txBody>
      </p:sp>
      <p:sp>
        <p:nvSpPr>
          <p:cNvPr id="2" name="Marcador de contenido 1">
            <a:extLst>
              <a:ext uri="{FF2B5EF4-FFF2-40B4-BE49-F238E27FC236}">
                <a16:creationId xmlns:a16="http://schemas.microsoft.com/office/drawing/2014/main" id="{E80E2A65-F40D-F64E-8584-C85308883E09}"/>
              </a:ext>
            </a:extLst>
          </p:cNvPr>
          <p:cNvSpPr>
            <a:spLocks noGrp="1"/>
          </p:cNvSpPr>
          <p:nvPr>
            <p:ph idx="1"/>
          </p:nvPr>
        </p:nvSpPr>
        <p:spPr/>
        <p:txBody>
          <a:bodyPr/>
          <a:lstStyle/>
          <a:p>
            <a:endParaRPr lang="es-ES"/>
          </a:p>
        </p:txBody>
      </p:sp>
      <p:sp>
        <p:nvSpPr>
          <p:cNvPr id="434" name="Shape 434"/>
          <p:cNvSpPr/>
          <p:nvPr/>
        </p:nvSpPr>
        <p:spPr>
          <a:xfrm>
            <a:off x="2416968" y="1437610"/>
            <a:ext cx="7358064" cy="1"/>
          </a:xfrm>
          <a:prstGeom prst="line">
            <a:avLst/>
          </a:prstGeom>
          <a:ln w="38100">
            <a:solidFill>
              <a:srgbClr val="DE1A0F"/>
            </a:solidFill>
            <a:miter lim="400000"/>
          </a:ln>
        </p:spPr>
        <p:txBody>
          <a:bodyPr lIns="35719" tIns="35719" rIns="35719" bIns="35719" anchor="ctr"/>
          <a:lstStyle/>
          <a:p>
            <a:pPr algn="ctr">
              <a:defRPr sz="2400" spc="0">
                <a:solidFill>
                  <a:srgbClr val="000000"/>
                </a:solidFill>
                <a:latin typeface="Helvetica Light"/>
                <a:ea typeface="Helvetica Light"/>
                <a:cs typeface="Helvetica Light"/>
                <a:sym typeface="Helvetica Light"/>
              </a:defRPr>
            </a:pPr>
            <a:endParaRPr sz="1687"/>
          </a:p>
        </p:txBody>
      </p:sp>
      <p:pic>
        <p:nvPicPr>
          <p:cNvPr id="435" name="Captura de pantalla 2015-03-17 a la(s) 22.16.39.png"/>
          <p:cNvPicPr>
            <a:picLocks noChangeAspect="1"/>
          </p:cNvPicPr>
          <p:nvPr/>
        </p:nvPicPr>
        <p:blipFill>
          <a:blip r:embed="rId4"/>
          <a:stretch>
            <a:fillRect/>
          </a:stretch>
        </p:blipFill>
        <p:spPr>
          <a:xfrm>
            <a:off x="1139182" y="2245370"/>
            <a:ext cx="9767753" cy="4705523"/>
          </a:xfrm>
          <a:prstGeom prst="rect">
            <a:avLst/>
          </a:prstGeom>
          <a:ln w="12700">
            <a:miter lim="400000"/>
          </a:ln>
        </p:spPr>
      </p:pic>
      <p:pic>
        <p:nvPicPr>
          <p:cNvPr id="436" name="Función 1_padres.wav"/>
          <p:cNvPicPr>
            <a:picLocks/>
          </p:cNvPicPr>
          <p:nvPr>
            <a:audioFile r:link="rId2"/>
            <p:extLst>
              <p:ext uri="{DAA4B4D4-6D71-4841-9C94-3DE7FCFB9230}">
                <p14:media xmlns:p14="http://schemas.microsoft.com/office/powerpoint/2010/main" r:embed="rId1"/>
              </p:ext>
            </p:extLst>
          </p:nvPr>
        </p:nvPicPr>
        <p:blipFill>
          <a:blip r:embed="rId5"/>
          <a:stretch>
            <a:fillRect/>
          </a:stretch>
        </p:blipFill>
        <p:spPr>
          <a:xfrm>
            <a:off x="5433109" y="1512589"/>
            <a:ext cx="401837" cy="401837"/>
          </a:xfrm>
          <a:prstGeom prst="rect">
            <a:avLst/>
          </a:prstGeom>
          <a:ln w="12700">
            <a:miter lim="400000"/>
          </a:ln>
        </p:spPr>
      </p:pic>
      <p:sp>
        <p:nvSpPr>
          <p:cNvPr id="3" name="Marcador de número de diapositiva 2">
            <a:extLst>
              <a:ext uri="{FF2B5EF4-FFF2-40B4-BE49-F238E27FC236}">
                <a16:creationId xmlns:a16="http://schemas.microsoft.com/office/drawing/2014/main" id="{CB82162E-B3F9-A245-A531-72F12A3F57FE}"/>
              </a:ext>
            </a:extLst>
          </p:cNvPr>
          <p:cNvSpPr>
            <a:spLocks noGrp="1"/>
          </p:cNvSpPr>
          <p:nvPr>
            <p:ph type="sldNum" sz="quarter" idx="12"/>
          </p:nvPr>
        </p:nvSpPr>
        <p:spPr/>
        <p:txBody>
          <a:bodyPr/>
          <a:lstStyle/>
          <a:p>
            <a:fld id="{06B2DB42-5270-C344-A934-DE1A6772A6D0}" type="slidenum">
              <a:rPr lang="es-ES" smtClean="0"/>
              <a:t>7</a:t>
            </a:fld>
            <a:endParaRPr lang="es-ES"/>
          </a:p>
        </p:txBody>
      </p:sp>
    </p:spTree>
    <p:extLst>
      <p:ext uri="{BB962C8B-B14F-4D97-AF65-F5344CB8AC3E}">
        <p14:creationId xmlns:p14="http://schemas.microsoft.com/office/powerpoint/2010/main" val="1151527705"/>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316326" fill="hold"/>
                                        <p:tgtEl>
                                          <p:spTgt spid="43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436"/>
                </p:tgtEl>
              </p:cMediaNode>
            </p:audi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8456305-CCFB-744C-B8E8-1E5291072A41}"/>
              </a:ext>
            </a:extLst>
          </p:cNvPr>
          <p:cNvSpPr>
            <a:spLocks noGrp="1"/>
          </p:cNvSpPr>
          <p:nvPr>
            <p:ph type="title"/>
          </p:nvPr>
        </p:nvSpPr>
        <p:spPr/>
        <p:txBody>
          <a:bodyPr/>
          <a:lstStyle/>
          <a:p>
            <a:r>
              <a:rPr lang="es-ES" dirty="0"/>
              <a:t>Ejemplo 2</a:t>
            </a:r>
          </a:p>
        </p:txBody>
      </p:sp>
      <p:sp>
        <p:nvSpPr>
          <p:cNvPr id="624" name="Shape 624"/>
          <p:cNvSpPr>
            <a:spLocks noGrp="1"/>
          </p:cNvSpPr>
          <p:nvPr>
            <p:ph idx="1"/>
          </p:nvPr>
        </p:nvSpPr>
        <p:spPr>
          <a:prstGeom prst="rect">
            <a:avLst/>
          </a:prstGeom>
        </p:spPr>
        <p:txBody>
          <a:bodyPr>
            <a:normAutofit fontScale="92500" lnSpcReduction="20000"/>
          </a:bodyPr>
          <a:lstStyle/>
          <a:p>
            <a:pPr marL="0" indent="0" algn="ctr" defTabSz="225912">
              <a:spcBef>
                <a:spcPts val="0"/>
              </a:spcBef>
              <a:buNone/>
              <a:defRPr sz="1300" u="sng"/>
            </a:pPr>
            <a:r>
              <a:rPr dirty="0">
                <a:solidFill>
                  <a:srgbClr val="0000FF"/>
                </a:solidFill>
                <a:uFill>
                  <a:solidFill>
                    <a:srgbClr val="0000FF"/>
                  </a:solidFill>
                </a:uFill>
                <a:hlinkClick r:id="rId4"/>
              </a:rPr>
              <a:t>https://drive.google.com/file/d/0BwliU_oqRB_HTDNiNF9iNnREdHM/view?usp=sharing</a:t>
            </a:r>
            <a:endParaRPr b="1" dirty="0">
              <a:latin typeface="Helvetica"/>
              <a:ea typeface="Helvetica"/>
              <a:cs typeface="Helvetica"/>
              <a:sym typeface="Helvetica"/>
            </a:endParaRPr>
          </a:p>
          <a:p>
            <a:pPr marL="0" indent="0" algn="ctr" defTabSz="225912">
              <a:spcBef>
                <a:spcPts val="0"/>
              </a:spcBef>
              <a:buNone/>
              <a:defRPr sz="4400" b="1">
                <a:latin typeface="Helvetica"/>
                <a:ea typeface="Helvetica"/>
                <a:cs typeface="Helvetica"/>
                <a:sym typeface="Helvetica"/>
              </a:defRPr>
            </a:pPr>
            <a:endParaRPr b="1" dirty="0">
              <a:latin typeface="Helvetica"/>
              <a:ea typeface="Helvetica"/>
              <a:cs typeface="Helvetica"/>
              <a:sym typeface="Helvetica"/>
            </a:endParaRPr>
          </a:p>
          <a:p>
            <a:pPr marL="0" indent="0" algn="just" defTabSz="176801">
              <a:spcBef>
                <a:spcPts val="0"/>
              </a:spcBef>
              <a:buNone/>
              <a:defRPr sz="600" b="1">
                <a:latin typeface="Helvetica"/>
                <a:ea typeface="Helvetica"/>
                <a:cs typeface="Helvetica"/>
                <a:sym typeface="Helvetica"/>
              </a:defRPr>
            </a:pPr>
            <a:endParaRPr b="1" dirty="0">
              <a:latin typeface="Helvetica"/>
              <a:ea typeface="Helvetica"/>
              <a:cs typeface="Helvetica"/>
              <a:sym typeface="Helvetica"/>
            </a:endParaRPr>
          </a:p>
          <a:p>
            <a:pPr marL="0" indent="0" algn="ctr" defTabSz="225912">
              <a:spcBef>
                <a:spcPts val="0"/>
              </a:spcBef>
              <a:buNone/>
              <a:defRPr sz="3300"/>
            </a:pPr>
            <a:r>
              <a:rPr dirty="0"/>
              <a:t>Imagen </a:t>
            </a:r>
            <a:r>
              <a:rPr dirty="0" err="1"/>
              <a:t>afectada</a:t>
            </a:r>
            <a:r>
              <a:rPr dirty="0"/>
              <a:t>: Interlocutor </a:t>
            </a:r>
            <a:r>
              <a:rPr dirty="0" err="1"/>
              <a:t>presente</a:t>
            </a:r>
            <a:endParaRPr dirty="0"/>
          </a:p>
          <a:p>
            <a:pPr marL="0" indent="0" algn="ctr" defTabSz="225912">
              <a:spcBef>
                <a:spcPts val="0"/>
              </a:spcBef>
              <a:buNone/>
              <a:defRPr sz="3300"/>
            </a:pPr>
            <a:r>
              <a:rPr dirty="0" err="1"/>
              <a:t>Causante</a:t>
            </a:r>
            <a:r>
              <a:rPr dirty="0"/>
              <a:t> del </a:t>
            </a:r>
            <a:r>
              <a:rPr dirty="0" err="1"/>
              <a:t>daño</a:t>
            </a:r>
            <a:r>
              <a:rPr dirty="0"/>
              <a:t> a la imagen: </a:t>
            </a:r>
            <a:r>
              <a:rPr dirty="0" err="1"/>
              <a:t>emisor</a:t>
            </a:r>
            <a:endParaRPr dirty="0"/>
          </a:p>
          <a:p>
            <a:pPr marL="0" indent="0" algn="ctr" defTabSz="225912">
              <a:spcBef>
                <a:spcPts val="0"/>
              </a:spcBef>
              <a:buNone/>
              <a:defRPr sz="3300"/>
            </a:pPr>
            <a:r>
              <a:rPr dirty="0"/>
              <a:t>Tipo de </a:t>
            </a:r>
            <a:r>
              <a:rPr dirty="0" err="1"/>
              <a:t>reparación</a:t>
            </a:r>
            <a:r>
              <a:rPr dirty="0"/>
              <a:t>: </a:t>
            </a:r>
            <a:r>
              <a:rPr dirty="0" err="1"/>
              <a:t>justificación</a:t>
            </a:r>
            <a:r>
              <a:rPr dirty="0"/>
              <a:t> </a:t>
            </a:r>
            <a:r>
              <a:rPr dirty="0" err="1"/>
              <a:t>indirecta</a:t>
            </a:r>
            <a:endParaRPr dirty="0"/>
          </a:p>
          <a:p>
            <a:pPr marL="0" indent="0" algn="ctr" defTabSz="225912">
              <a:spcBef>
                <a:spcPts val="0"/>
              </a:spcBef>
              <a:buNone/>
              <a:defRPr sz="3300"/>
            </a:pPr>
            <a:endParaRPr dirty="0"/>
          </a:p>
          <a:p>
            <a:pPr marL="0" indent="0" algn="just" defTabSz="176801">
              <a:spcBef>
                <a:spcPts val="0"/>
              </a:spcBef>
              <a:buNone/>
              <a:defRPr sz="600">
                <a:latin typeface="Times New Roman"/>
                <a:ea typeface="Times New Roman"/>
                <a:cs typeface="Times New Roman"/>
                <a:sym typeface="Times New Roman"/>
              </a:defRPr>
            </a:pPr>
            <a:endParaRPr dirty="0"/>
          </a:p>
          <a:p>
            <a:pPr marL="0" indent="0" defTabSz="225912">
              <a:spcBef>
                <a:spcPts val="352"/>
              </a:spcBef>
              <a:buNone/>
              <a:defRPr sz="1900"/>
            </a:pPr>
            <a:r>
              <a:rPr dirty="0"/>
              <a:t>C        a </a:t>
            </a:r>
            <a:r>
              <a:rPr dirty="0" err="1"/>
              <a:t>ver</a:t>
            </a:r>
            <a:r>
              <a:rPr dirty="0"/>
              <a:t> </a:t>
            </a:r>
            <a:r>
              <a:rPr dirty="0" err="1"/>
              <a:t>mira</a:t>
            </a:r>
            <a:r>
              <a:rPr dirty="0"/>
              <a:t>/ </a:t>
            </a:r>
            <a:r>
              <a:rPr dirty="0" err="1"/>
              <a:t>estaa</a:t>
            </a:r>
            <a:r>
              <a:rPr dirty="0"/>
              <a:t> la </a:t>
            </a:r>
            <a:r>
              <a:rPr dirty="0" err="1"/>
              <a:t>mamá</a:t>
            </a:r>
            <a:r>
              <a:rPr dirty="0"/>
              <a:t> </a:t>
            </a:r>
            <a:r>
              <a:rPr dirty="0" err="1"/>
              <a:t>va</a:t>
            </a:r>
            <a:r>
              <a:rPr dirty="0"/>
              <a:t>/ al </a:t>
            </a:r>
            <a:r>
              <a:rPr dirty="0" err="1"/>
              <a:t>sálvame</a:t>
            </a:r>
            <a:r>
              <a:rPr dirty="0"/>
              <a:t> y le </a:t>
            </a:r>
            <a:r>
              <a:rPr dirty="0" err="1"/>
              <a:t>quita</a:t>
            </a:r>
            <a:r>
              <a:rPr dirty="0"/>
              <a:t> la- la </a:t>
            </a:r>
            <a:r>
              <a:rPr dirty="0" err="1"/>
              <a:t>protagonismo</a:t>
            </a:r>
            <a:r>
              <a:rPr dirty="0"/>
              <a:t> a la </a:t>
            </a:r>
            <a:r>
              <a:rPr dirty="0" err="1"/>
              <a:t>Belén</a:t>
            </a:r>
            <a:r>
              <a:rPr dirty="0"/>
              <a:t> Esteban</a:t>
            </a:r>
          </a:p>
          <a:p>
            <a:pPr marL="0" indent="0" defTabSz="225912">
              <a:spcBef>
                <a:spcPts val="352"/>
              </a:spcBef>
              <a:buNone/>
              <a:defRPr sz="1900"/>
            </a:pPr>
            <a:r>
              <a:rPr dirty="0"/>
              <a:t>A        mm</a:t>
            </a:r>
          </a:p>
          <a:p>
            <a:pPr marL="0" indent="0" defTabSz="225912">
              <a:spcBef>
                <a:spcPts val="352"/>
              </a:spcBef>
              <a:buNone/>
              <a:defRPr sz="1900"/>
            </a:pPr>
            <a:r>
              <a:rPr dirty="0"/>
              <a:t>C        (( ))</a:t>
            </a:r>
          </a:p>
          <a:p>
            <a:pPr marL="0" indent="0" defTabSz="225912">
              <a:spcBef>
                <a:spcPts val="352"/>
              </a:spcBef>
              <a:buNone/>
              <a:defRPr sz="1900"/>
            </a:pPr>
            <a:r>
              <a:rPr dirty="0"/>
              <a:t>B        </a:t>
            </a:r>
            <a:r>
              <a:rPr dirty="0" err="1"/>
              <a:t>qué</a:t>
            </a:r>
            <a:r>
              <a:rPr dirty="0"/>
              <a:t> gracioso</a:t>
            </a:r>
          </a:p>
          <a:p>
            <a:pPr marL="0" indent="0" defTabSz="225912">
              <a:spcBef>
                <a:spcPts val="352"/>
              </a:spcBef>
              <a:buNone/>
              <a:defRPr sz="1900"/>
            </a:pPr>
            <a:r>
              <a:rPr dirty="0"/>
              <a:t>C        </a:t>
            </a:r>
            <a:r>
              <a:rPr dirty="0" err="1"/>
              <a:t>noo</a:t>
            </a:r>
            <a:r>
              <a:rPr dirty="0"/>
              <a:t> </a:t>
            </a:r>
            <a:r>
              <a:rPr dirty="0" err="1"/>
              <a:t>pero</a:t>
            </a:r>
            <a:r>
              <a:rPr dirty="0"/>
              <a:t> no lo </a:t>
            </a:r>
            <a:r>
              <a:rPr dirty="0" err="1"/>
              <a:t>digo</a:t>
            </a:r>
            <a:r>
              <a:rPr dirty="0"/>
              <a:t> por</a:t>
            </a:r>
          </a:p>
          <a:p>
            <a:pPr marL="0" indent="0" defTabSz="225912">
              <a:spcBef>
                <a:spcPts val="352"/>
              </a:spcBef>
              <a:buNone/>
              <a:defRPr sz="1900"/>
            </a:pPr>
            <a:r>
              <a:rPr dirty="0"/>
              <a:t>B        me </a:t>
            </a:r>
            <a:r>
              <a:rPr dirty="0" err="1"/>
              <a:t>habéis</a:t>
            </a:r>
            <a:r>
              <a:rPr dirty="0"/>
              <a:t> </a:t>
            </a:r>
            <a:r>
              <a:rPr dirty="0" err="1"/>
              <a:t>comparao</a:t>
            </a:r>
            <a:r>
              <a:rPr dirty="0"/>
              <a:t> con </a:t>
            </a:r>
            <a:r>
              <a:rPr dirty="0" err="1"/>
              <a:t>unaa</a:t>
            </a:r>
            <a:endParaRPr dirty="0"/>
          </a:p>
          <a:p>
            <a:pPr marL="0" indent="0" defTabSz="225912">
              <a:spcBef>
                <a:spcPts val="352"/>
              </a:spcBef>
              <a:buNone/>
              <a:defRPr sz="1900"/>
            </a:pPr>
            <a:r>
              <a:rPr dirty="0"/>
              <a:t>C        no </a:t>
            </a:r>
            <a:r>
              <a:rPr dirty="0" err="1"/>
              <a:t>pero</a:t>
            </a:r>
            <a:r>
              <a:rPr dirty="0"/>
              <a:t>- no </a:t>
            </a:r>
            <a:r>
              <a:rPr dirty="0" err="1"/>
              <a:t>pero</a:t>
            </a:r>
            <a:r>
              <a:rPr dirty="0"/>
              <a:t> no </a:t>
            </a:r>
            <a:r>
              <a:rPr dirty="0" err="1"/>
              <a:t>digo</a:t>
            </a:r>
            <a:r>
              <a:rPr dirty="0"/>
              <a:t>/ con una </a:t>
            </a:r>
            <a:r>
              <a:rPr dirty="0" err="1"/>
              <a:t>digo</a:t>
            </a:r>
            <a:r>
              <a:rPr dirty="0"/>
              <a:t> el </a:t>
            </a:r>
            <a:r>
              <a:rPr dirty="0" err="1"/>
              <a:t>protagonismo</a:t>
            </a:r>
            <a:endParaRPr dirty="0"/>
          </a:p>
          <a:p>
            <a:pPr marL="0" indent="0" defTabSz="225912">
              <a:spcBef>
                <a:spcPts val="352"/>
              </a:spcBef>
              <a:buNone/>
              <a:defRPr sz="1900"/>
            </a:pPr>
            <a:r>
              <a:rPr dirty="0"/>
              <a:t>B        ÁNGEL no </a:t>
            </a:r>
            <a:r>
              <a:rPr dirty="0" err="1"/>
              <a:t>puedo</a:t>
            </a:r>
            <a:r>
              <a:rPr dirty="0"/>
              <a:t> </a:t>
            </a:r>
            <a:r>
              <a:rPr dirty="0" err="1"/>
              <a:t>abrir</a:t>
            </a:r>
            <a:r>
              <a:rPr dirty="0"/>
              <a:t> </a:t>
            </a:r>
            <a:r>
              <a:rPr dirty="0" err="1"/>
              <a:t>estos</a:t>
            </a:r>
            <a:r>
              <a:rPr dirty="0"/>
              <a:t> </a:t>
            </a:r>
            <a:r>
              <a:rPr dirty="0" err="1"/>
              <a:t>vasos</a:t>
            </a:r>
            <a:r>
              <a:rPr dirty="0"/>
              <a:t>/ ten </a:t>
            </a:r>
            <a:r>
              <a:rPr dirty="0" err="1"/>
              <a:t>cuidao</a:t>
            </a:r>
            <a:r>
              <a:rPr dirty="0"/>
              <a:t> a </a:t>
            </a:r>
            <a:r>
              <a:rPr dirty="0" err="1"/>
              <a:t>ver</a:t>
            </a:r>
            <a:r>
              <a:rPr dirty="0"/>
              <a:t> </a:t>
            </a:r>
            <a:r>
              <a:rPr dirty="0" err="1"/>
              <a:t>si</a:t>
            </a:r>
            <a:r>
              <a:rPr dirty="0"/>
              <a:t> </a:t>
            </a:r>
            <a:r>
              <a:rPr dirty="0" err="1"/>
              <a:t>te</a:t>
            </a:r>
            <a:r>
              <a:rPr dirty="0"/>
              <a:t> (( )) </a:t>
            </a:r>
            <a:r>
              <a:rPr dirty="0" err="1"/>
              <a:t>en</a:t>
            </a:r>
            <a:r>
              <a:rPr dirty="0"/>
              <a:t> la </a:t>
            </a:r>
            <a:r>
              <a:rPr dirty="0" err="1"/>
              <a:t>cara</a:t>
            </a:r>
            <a:r>
              <a:rPr dirty="0"/>
              <a:t> y </a:t>
            </a:r>
            <a:r>
              <a:rPr dirty="0" err="1"/>
              <a:t>te</a:t>
            </a:r>
            <a:r>
              <a:rPr dirty="0"/>
              <a:t> </a:t>
            </a:r>
            <a:r>
              <a:rPr dirty="0" err="1"/>
              <a:t>clavas</a:t>
            </a:r>
            <a:r>
              <a:rPr dirty="0"/>
              <a:t> los </a:t>
            </a:r>
            <a:r>
              <a:rPr dirty="0" err="1"/>
              <a:t>cristales</a:t>
            </a:r>
            <a:endParaRPr dirty="0"/>
          </a:p>
        </p:txBody>
      </p:sp>
      <p:sp>
        <p:nvSpPr>
          <p:cNvPr id="2" name="Marcador de número de diapositiva 1">
            <a:extLst>
              <a:ext uri="{FF2B5EF4-FFF2-40B4-BE49-F238E27FC236}">
                <a16:creationId xmlns:a16="http://schemas.microsoft.com/office/drawing/2014/main" id="{F40CD197-C4AF-4640-A48A-45D991FD2E89}"/>
              </a:ext>
            </a:extLst>
          </p:cNvPr>
          <p:cNvSpPr>
            <a:spLocks noGrp="1"/>
          </p:cNvSpPr>
          <p:nvPr>
            <p:ph type="sldNum" sz="quarter" idx="12"/>
          </p:nvPr>
        </p:nvSpPr>
        <p:spPr/>
        <p:txBody>
          <a:bodyPr/>
          <a:lstStyle/>
          <a:p>
            <a:fld id="{86CB4B4D-7CA3-9044-876B-883B54F8677D}" type="slidenum">
              <a:rPr lang="es-ES" smtClean="0"/>
              <a:t>70</a:t>
            </a:fld>
            <a:endParaRPr lang="es-ES"/>
          </a:p>
        </p:txBody>
      </p:sp>
      <p:pic>
        <p:nvPicPr>
          <p:cNvPr id="4" name="ejemplo2.wav" descr="ejemplo2.wav">
            <a:hlinkClick r:id="" action="ppaction://media"/>
            <a:extLst>
              <a:ext uri="{FF2B5EF4-FFF2-40B4-BE49-F238E27FC236}">
                <a16:creationId xmlns:a16="http://schemas.microsoft.com/office/drawing/2014/main" id="{E1D29EBF-F134-4545-8D17-9A73001F197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575800" y="1825625"/>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A4AE51DE-7AA3-E64A-9854-ADA5EFA24724}"/>
              </a:ext>
            </a:extLst>
          </p:cNvPr>
          <p:cNvSpPr>
            <a:spLocks noGrp="1"/>
          </p:cNvSpPr>
          <p:nvPr>
            <p:ph type="title"/>
          </p:nvPr>
        </p:nvSpPr>
        <p:spPr/>
        <p:txBody>
          <a:bodyPr/>
          <a:lstStyle/>
          <a:p>
            <a:r>
              <a:rPr lang="es-ES" dirty="0"/>
              <a:t>Ejemplo 3</a:t>
            </a:r>
          </a:p>
        </p:txBody>
      </p:sp>
      <p:sp>
        <p:nvSpPr>
          <p:cNvPr id="626" name="Shape 626"/>
          <p:cNvSpPr>
            <a:spLocks noGrp="1"/>
          </p:cNvSpPr>
          <p:nvPr>
            <p:ph idx="1"/>
          </p:nvPr>
        </p:nvSpPr>
        <p:spPr>
          <a:prstGeom prst="rect">
            <a:avLst/>
          </a:prstGeom>
        </p:spPr>
        <p:txBody>
          <a:bodyPr>
            <a:normAutofit lnSpcReduction="10000"/>
          </a:bodyPr>
          <a:lstStyle/>
          <a:p>
            <a:pPr marL="0" indent="0" algn="ctr" defTabSz="250557">
              <a:spcBef>
                <a:spcPts val="0"/>
              </a:spcBef>
              <a:buNone/>
              <a:defRPr sz="4800" b="1">
                <a:latin typeface="Helvetica"/>
                <a:ea typeface="Helvetica"/>
                <a:cs typeface="Helvetica"/>
                <a:sym typeface="Helvetica"/>
              </a:defRPr>
            </a:pPr>
            <a:endParaRPr dirty="0"/>
          </a:p>
          <a:p>
            <a:pPr marL="0" indent="0" algn="just" defTabSz="196088">
              <a:spcBef>
                <a:spcPts val="0"/>
              </a:spcBef>
              <a:buNone/>
              <a:defRPr sz="600">
                <a:latin typeface="Times New Roman"/>
                <a:ea typeface="Times New Roman"/>
                <a:cs typeface="Times New Roman"/>
                <a:sym typeface="Times New Roman"/>
              </a:defRPr>
            </a:pPr>
            <a:endParaRPr dirty="0"/>
          </a:p>
          <a:p>
            <a:pPr marL="0" indent="0" algn="ctr" defTabSz="250557">
              <a:spcBef>
                <a:spcPts val="0"/>
              </a:spcBef>
              <a:buNone/>
            </a:pPr>
            <a:r>
              <a:rPr dirty="0"/>
              <a:t>Imagen </a:t>
            </a:r>
            <a:r>
              <a:rPr dirty="0" err="1"/>
              <a:t>afectada</a:t>
            </a:r>
            <a:r>
              <a:rPr dirty="0"/>
              <a:t>: interlocutor </a:t>
            </a:r>
            <a:r>
              <a:rPr dirty="0" err="1"/>
              <a:t>presente</a:t>
            </a:r>
            <a:endParaRPr dirty="0"/>
          </a:p>
          <a:p>
            <a:pPr marL="0" indent="0" algn="ctr" defTabSz="250557">
              <a:spcBef>
                <a:spcPts val="0"/>
              </a:spcBef>
              <a:buNone/>
            </a:pPr>
            <a:r>
              <a:rPr dirty="0" err="1"/>
              <a:t>Causante</a:t>
            </a:r>
            <a:r>
              <a:rPr dirty="0"/>
              <a:t> del </a:t>
            </a:r>
            <a:r>
              <a:rPr dirty="0" err="1"/>
              <a:t>daño</a:t>
            </a:r>
            <a:r>
              <a:rPr dirty="0"/>
              <a:t> a la imagen: </a:t>
            </a:r>
            <a:r>
              <a:rPr dirty="0" err="1"/>
              <a:t>alguien</a:t>
            </a:r>
            <a:r>
              <a:rPr dirty="0"/>
              <a:t> no </a:t>
            </a:r>
            <a:r>
              <a:rPr dirty="0" err="1"/>
              <a:t>presente</a:t>
            </a:r>
            <a:endParaRPr dirty="0"/>
          </a:p>
          <a:p>
            <a:pPr marL="0" indent="0" algn="ctr" defTabSz="250557">
              <a:spcBef>
                <a:spcPts val="0"/>
              </a:spcBef>
              <a:buNone/>
            </a:pPr>
            <a:r>
              <a:rPr dirty="0"/>
              <a:t>Tipo de </a:t>
            </a:r>
            <a:r>
              <a:rPr dirty="0" err="1"/>
              <a:t>reparación</a:t>
            </a:r>
            <a:r>
              <a:rPr dirty="0"/>
              <a:t>: </a:t>
            </a:r>
            <a:r>
              <a:rPr dirty="0" err="1"/>
              <a:t>justificación</a:t>
            </a:r>
            <a:endParaRPr dirty="0"/>
          </a:p>
          <a:p>
            <a:pPr marL="0" indent="0" algn="ctr" defTabSz="250557">
              <a:spcBef>
                <a:spcPts val="0"/>
              </a:spcBef>
              <a:buNone/>
            </a:pPr>
            <a:endParaRPr dirty="0"/>
          </a:p>
          <a:p>
            <a:pPr marL="0" indent="0" algn="just" defTabSz="196088">
              <a:spcBef>
                <a:spcPts val="0"/>
              </a:spcBef>
              <a:buNone/>
              <a:defRPr sz="600">
                <a:latin typeface="Times New Roman"/>
                <a:ea typeface="Times New Roman"/>
                <a:cs typeface="Times New Roman"/>
                <a:sym typeface="Times New Roman"/>
              </a:defRPr>
            </a:pPr>
            <a:endParaRPr dirty="0"/>
          </a:p>
          <a:p>
            <a:pPr marL="0" indent="0" defTabSz="250557">
              <a:spcBef>
                <a:spcPts val="422"/>
              </a:spcBef>
              <a:buNone/>
              <a:defRPr sz="2100"/>
            </a:pPr>
            <a:r>
              <a:rPr dirty="0"/>
              <a:t>Esteban: la </a:t>
            </a:r>
            <a:r>
              <a:rPr dirty="0" err="1"/>
              <a:t>chavala</a:t>
            </a:r>
            <a:r>
              <a:rPr dirty="0"/>
              <a:t> </a:t>
            </a:r>
            <a:r>
              <a:rPr dirty="0" err="1"/>
              <a:t>te</a:t>
            </a:r>
            <a:r>
              <a:rPr dirty="0"/>
              <a:t> </a:t>
            </a:r>
            <a:r>
              <a:rPr dirty="0" err="1"/>
              <a:t>quiere</a:t>
            </a:r>
            <a:r>
              <a:rPr dirty="0"/>
              <a:t> nano </a:t>
            </a:r>
            <a:r>
              <a:rPr dirty="0" err="1"/>
              <a:t>entien</a:t>
            </a:r>
            <a:r>
              <a:rPr dirty="0"/>
              <a:t>- </a:t>
            </a:r>
            <a:r>
              <a:rPr dirty="0" err="1"/>
              <a:t>entiéndelo</a:t>
            </a:r>
            <a:r>
              <a:rPr dirty="0"/>
              <a:t> </a:t>
            </a:r>
            <a:r>
              <a:rPr dirty="0" err="1"/>
              <a:t>mira</a:t>
            </a:r>
            <a:r>
              <a:rPr dirty="0"/>
              <a:t> </a:t>
            </a:r>
            <a:r>
              <a:rPr dirty="0" err="1"/>
              <a:t>ella</a:t>
            </a:r>
            <a:r>
              <a:rPr dirty="0"/>
              <a:t> lo que no </a:t>
            </a:r>
            <a:r>
              <a:rPr dirty="0" err="1"/>
              <a:t>quiere</a:t>
            </a:r>
            <a:r>
              <a:rPr dirty="0"/>
              <a:t> es un </a:t>
            </a:r>
            <a:r>
              <a:rPr dirty="0" err="1"/>
              <a:t>desprecio</a:t>
            </a:r>
            <a:r>
              <a:rPr dirty="0"/>
              <a:t> </a:t>
            </a:r>
            <a:r>
              <a:rPr dirty="0" err="1"/>
              <a:t>ella</a:t>
            </a:r>
            <a:r>
              <a:rPr dirty="0"/>
              <a:t> </a:t>
            </a:r>
            <a:r>
              <a:rPr dirty="0" err="1"/>
              <a:t>viene</a:t>
            </a:r>
            <a:r>
              <a:rPr dirty="0"/>
              <a:t> </a:t>
            </a:r>
            <a:r>
              <a:rPr dirty="0" err="1"/>
              <a:t>aquí</a:t>
            </a:r>
            <a:r>
              <a:rPr dirty="0"/>
              <a:t> </a:t>
            </a:r>
            <a:r>
              <a:rPr dirty="0" err="1"/>
              <a:t>habláis</a:t>
            </a:r>
            <a:r>
              <a:rPr dirty="0"/>
              <a:t> los dos y lo que (( )) </a:t>
            </a:r>
            <a:r>
              <a:rPr dirty="0" err="1"/>
              <a:t>pero</a:t>
            </a:r>
            <a:r>
              <a:rPr dirty="0"/>
              <a:t> </a:t>
            </a:r>
            <a:r>
              <a:rPr dirty="0" err="1"/>
              <a:t>hablad</a:t>
            </a:r>
            <a:r>
              <a:rPr dirty="0"/>
              <a:t> entre </a:t>
            </a:r>
            <a:r>
              <a:rPr dirty="0" err="1"/>
              <a:t>vosotros</a:t>
            </a:r>
            <a:r>
              <a:rPr dirty="0"/>
              <a:t> dos no </a:t>
            </a:r>
            <a:r>
              <a:rPr dirty="0" err="1"/>
              <a:t>gritéis</a:t>
            </a:r>
            <a:endParaRPr dirty="0"/>
          </a:p>
          <a:p>
            <a:pPr marL="0" indent="0" defTabSz="250557">
              <a:spcBef>
                <a:spcPts val="422"/>
              </a:spcBef>
              <a:buNone/>
              <a:defRPr sz="2100"/>
            </a:pPr>
            <a:r>
              <a:rPr dirty="0"/>
              <a:t>Y: (</a:t>
            </a:r>
            <a:r>
              <a:rPr dirty="0" err="1"/>
              <a:t>llora</a:t>
            </a:r>
            <a:r>
              <a:rPr dirty="0"/>
              <a:t>)</a:t>
            </a:r>
          </a:p>
          <a:p>
            <a:pPr marL="0" indent="0" defTabSz="250557">
              <a:spcBef>
                <a:spcPts val="422"/>
              </a:spcBef>
              <a:buNone/>
              <a:defRPr sz="2100"/>
            </a:pPr>
            <a:r>
              <a:rPr dirty="0"/>
              <a:t>Ab: </a:t>
            </a:r>
            <a:r>
              <a:rPr dirty="0" err="1"/>
              <a:t>venimos</a:t>
            </a:r>
            <a:r>
              <a:rPr dirty="0"/>
              <a:t> </a:t>
            </a:r>
            <a:r>
              <a:rPr dirty="0" err="1"/>
              <a:t>todo</a:t>
            </a:r>
            <a:r>
              <a:rPr dirty="0"/>
              <a:t> bien de </a:t>
            </a:r>
            <a:r>
              <a:rPr dirty="0" err="1"/>
              <a:t>buen</a:t>
            </a:r>
            <a:r>
              <a:rPr dirty="0"/>
              <a:t> </a:t>
            </a:r>
            <a:r>
              <a:rPr dirty="0" err="1"/>
              <a:t>rollo</a:t>
            </a:r>
            <a:r>
              <a:rPr dirty="0"/>
              <a:t> con amigos </a:t>
            </a:r>
            <a:r>
              <a:rPr dirty="0" err="1"/>
              <a:t>nos</a:t>
            </a:r>
            <a:r>
              <a:rPr dirty="0"/>
              <a:t> lo </a:t>
            </a:r>
            <a:r>
              <a:rPr dirty="0" err="1"/>
              <a:t>estamos</a:t>
            </a:r>
            <a:r>
              <a:rPr dirty="0"/>
              <a:t> </a:t>
            </a:r>
            <a:r>
              <a:rPr dirty="0" err="1"/>
              <a:t>pasando</a:t>
            </a:r>
            <a:r>
              <a:rPr dirty="0"/>
              <a:t> bien ¿y </a:t>
            </a:r>
            <a:r>
              <a:rPr dirty="0" err="1"/>
              <a:t>os</a:t>
            </a:r>
            <a:r>
              <a:rPr dirty="0"/>
              <a:t> </a:t>
            </a:r>
            <a:r>
              <a:rPr dirty="0" err="1"/>
              <a:t>ponéis</a:t>
            </a:r>
            <a:r>
              <a:rPr dirty="0"/>
              <a:t> </a:t>
            </a:r>
            <a:r>
              <a:rPr dirty="0" err="1"/>
              <a:t>así</a:t>
            </a:r>
            <a:r>
              <a:rPr dirty="0"/>
              <a:t> </a:t>
            </a:r>
            <a:r>
              <a:rPr dirty="0" err="1"/>
              <a:t>ahora</a:t>
            </a:r>
            <a:r>
              <a:rPr dirty="0"/>
              <a:t> </a:t>
            </a:r>
            <a:r>
              <a:rPr dirty="0" err="1"/>
              <a:t>aquí</a:t>
            </a:r>
            <a:r>
              <a:rPr dirty="0"/>
              <a:t> </a:t>
            </a:r>
            <a:r>
              <a:rPr dirty="0" err="1"/>
              <a:t>en</a:t>
            </a:r>
            <a:r>
              <a:rPr dirty="0"/>
              <a:t> casa? no lo </a:t>
            </a:r>
            <a:r>
              <a:rPr dirty="0" err="1"/>
              <a:t>entiendo</a:t>
            </a:r>
            <a:r>
              <a:rPr dirty="0"/>
              <a:t> de </a:t>
            </a:r>
            <a:r>
              <a:rPr dirty="0" err="1"/>
              <a:t>verdad</a:t>
            </a:r>
            <a:endParaRPr dirty="0"/>
          </a:p>
          <a:p>
            <a:pPr marL="0" indent="0" defTabSz="250557">
              <a:spcBef>
                <a:spcPts val="422"/>
              </a:spcBef>
              <a:buNone/>
              <a:defRPr sz="2100"/>
            </a:pPr>
            <a:r>
              <a:rPr dirty="0"/>
              <a:t>E: que </a:t>
            </a:r>
            <a:r>
              <a:rPr dirty="0" err="1"/>
              <a:t>pese</a:t>
            </a:r>
            <a:r>
              <a:rPr dirty="0"/>
              <a:t> a lo </a:t>
            </a:r>
            <a:r>
              <a:rPr dirty="0" err="1"/>
              <a:t>chula</a:t>
            </a:r>
            <a:r>
              <a:rPr dirty="0"/>
              <a:t> que es que </a:t>
            </a:r>
            <a:r>
              <a:rPr dirty="0" err="1"/>
              <a:t>te</a:t>
            </a:r>
            <a:r>
              <a:rPr dirty="0"/>
              <a:t> </a:t>
            </a:r>
            <a:r>
              <a:rPr dirty="0" err="1"/>
              <a:t>está</a:t>
            </a:r>
            <a:r>
              <a:rPr dirty="0"/>
              <a:t> </a:t>
            </a:r>
            <a:r>
              <a:rPr dirty="0" err="1"/>
              <a:t>demostrando</a:t>
            </a:r>
            <a:r>
              <a:rPr dirty="0"/>
              <a:t> que le </a:t>
            </a:r>
            <a:r>
              <a:rPr dirty="0" err="1"/>
              <a:t>gustas</a:t>
            </a:r>
            <a:r>
              <a:rPr dirty="0"/>
              <a:t> </a:t>
            </a:r>
            <a:r>
              <a:rPr dirty="0" err="1"/>
              <a:t>tío</a:t>
            </a:r>
            <a:r>
              <a:rPr dirty="0"/>
              <a:t> que se ha </a:t>
            </a:r>
            <a:r>
              <a:rPr dirty="0" err="1"/>
              <a:t>equivocado</a:t>
            </a:r>
            <a:r>
              <a:rPr dirty="0"/>
              <a:t> nano y </a:t>
            </a:r>
            <a:r>
              <a:rPr dirty="0" err="1"/>
              <a:t>tú</a:t>
            </a:r>
            <a:r>
              <a:rPr dirty="0"/>
              <a:t> </a:t>
            </a:r>
            <a:r>
              <a:rPr dirty="0" err="1"/>
              <a:t>ahora</a:t>
            </a:r>
            <a:r>
              <a:rPr dirty="0"/>
              <a:t> (( )) </a:t>
            </a:r>
            <a:r>
              <a:rPr dirty="0" err="1"/>
              <a:t>hazme</a:t>
            </a:r>
            <a:r>
              <a:rPr dirty="0"/>
              <a:t> </a:t>
            </a:r>
            <a:r>
              <a:rPr dirty="0" err="1"/>
              <a:t>caso</a:t>
            </a:r>
            <a:r>
              <a:rPr dirty="0"/>
              <a:t> Labrador</a:t>
            </a:r>
          </a:p>
        </p:txBody>
      </p:sp>
      <p:sp>
        <p:nvSpPr>
          <p:cNvPr id="2" name="Marcador de número de diapositiva 1">
            <a:extLst>
              <a:ext uri="{FF2B5EF4-FFF2-40B4-BE49-F238E27FC236}">
                <a16:creationId xmlns:a16="http://schemas.microsoft.com/office/drawing/2014/main" id="{D343C575-E9CD-2745-863E-BDC472C16346}"/>
              </a:ext>
            </a:extLst>
          </p:cNvPr>
          <p:cNvSpPr>
            <a:spLocks noGrp="1"/>
          </p:cNvSpPr>
          <p:nvPr>
            <p:ph type="sldNum" sz="quarter" idx="12"/>
          </p:nvPr>
        </p:nvSpPr>
        <p:spPr/>
        <p:txBody>
          <a:bodyPr/>
          <a:lstStyle/>
          <a:p>
            <a:fld id="{86CB4B4D-7CA3-9044-876B-883B54F8677D}" type="slidenum">
              <a:rPr lang="es-ES" smtClean="0"/>
              <a:t>71</a:t>
            </a:fld>
            <a:endParaRPr lang="es-E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DE61A51-12EA-6845-B460-AC058AA4C3B2}"/>
              </a:ext>
            </a:extLst>
          </p:cNvPr>
          <p:cNvSpPr>
            <a:spLocks noGrp="1"/>
          </p:cNvSpPr>
          <p:nvPr>
            <p:ph type="title"/>
          </p:nvPr>
        </p:nvSpPr>
        <p:spPr/>
        <p:txBody>
          <a:bodyPr/>
          <a:lstStyle/>
          <a:p>
            <a:r>
              <a:rPr lang="es-ES" dirty="0"/>
              <a:t>Ejemplo 4</a:t>
            </a:r>
          </a:p>
        </p:txBody>
      </p:sp>
      <p:sp>
        <p:nvSpPr>
          <p:cNvPr id="628" name="Shape 628"/>
          <p:cNvSpPr>
            <a:spLocks noGrp="1"/>
          </p:cNvSpPr>
          <p:nvPr>
            <p:ph idx="1"/>
          </p:nvPr>
        </p:nvSpPr>
        <p:spPr>
          <a:xfrm>
            <a:off x="1530599" y="3659187"/>
            <a:ext cx="10515600" cy="3062288"/>
          </a:xfrm>
          <a:prstGeom prst="rect">
            <a:avLst/>
          </a:prstGeom>
        </p:spPr>
        <p:txBody>
          <a:bodyPr>
            <a:normAutofit fontScale="70000" lnSpcReduction="20000"/>
          </a:bodyPr>
          <a:lstStyle/>
          <a:p>
            <a:pPr marL="0" indent="0" algn="ctr" defTabSz="246451">
              <a:spcBef>
                <a:spcPts val="0"/>
              </a:spcBef>
              <a:buNone/>
              <a:defRPr sz="1400" u="sng"/>
            </a:pPr>
            <a:r>
              <a:rPr dirty="0">
                <a:solidFill>
                  <a:srgbClr val="0000FF"/>
                </a:solidFill>
                <a:uFill>
                  <a:solidFill>
                    <a:srgbClr val="0000FF"/>
                  </a:solidFill>
                </a:uFill>
                <a:hlinkClick r:id="rId4"/>
              </a:rPr>
              <a:t>https://drive.google.com/file/d/0BwliU_oqRB_HemFuYnByUy1Hc2s/view?usp=sharing</a:t>
            </a:r>
          </a:p>
          <a:p>
            <a:pPr marL="0" indent="0" algn="ctr" defTabSz="246451">
              <a:spcBef>
                <a:spcPts val="0"/>
              </a:spcBef>
              <a:buNone/>
              <a:defRPr sz="4800" b="1" u="sng">
                <a:latin typeface="Helvetica"/>
                <a:ea typeface="Helvetica"/>
                <a:cs typeface="Helvetica"/>
                <a:sym typeface="Helvetica"/>
              </a:defRPr>
            </a:pPr>
            <a:endParaRPr dirty="0">
              <a:solidFill>
                <a:srgbClr val="0000FF"/>
              </a:solidFill>
              <a:uFill>
                <a:solidFill>
                  <a:srgbClr val="0000FF"/>
                </a:solidFill>
              </a:uFill>
              <a:hlinkClick r:id="rId4"/>
            </a:endParaRPr>
          </a:p>
          <a:p>
            <a:pPr marL="0" indent="0" algn="just" defTabSz="192874">
              <a:spcBef>
                <a:spcPts val="0"/>
              </a:spcBef>
              <a:buNone/>
              <a:defRPr sz="600" u="sng">
                <a:latin typeface="Times New Roman"/>
                <a:ea typeface="Times New Roman"/>
                <a:cs typeface="Times New Roman"/>
                <a:sym typeface="Times New Roman"/>
              </a:defRPr>
            </a:pPr>
            <a:endParaRPr dirty="0">
              <a:solidFill>
                <a:srgbClr val="0000FF"/>
              </a:solidFill>
              <a:uFill>
                <a:solidFill>
                  <a:srgbClr val="0000FF"/>
                </a:solidFill>
              </a:uFill>
              <a:hlinkClick r:id="rId4"/>
            </a:endParaRPr>
          </a:p>
          <a:p>
            <a:pPr marL="0" indent="0" algn="ctr" defTabSz="246451">
              <a:spcBef>
                <a:spcPts val="0"/>
              </a:spcBef>
              <a:buNone/>
            </a:pPr>
            <a:r>
              <a:rPr dirty="0"/>
              <a:t>Imagen </a:t>
            </a:r>
            <a:r>
              <a:rPr dirty="0" err="1"/>
              <a:t>afectada</a:t>
            </a:r>
            <a:r>
              <a:rPr dirty="0"/>
              <a:t>: persona no </a:t>
            </a:r>
            <a:r>
              <a:rPr dirty="0" err="1"/>
              <a:t>presente</a:t>
            </a:r>
            <a:endParaRPr dirty="0"/>
          </a:p>
          <a:p>
            <a:pPr marL="0" indent="0" algn="ctr" defTabSz="246451">
              <a:spcBef>
                <a:spcPts val="0"/>
              </a:spcBef>
              <a:buNone/>
            </a:pPr>
            <a:r>
              <a:rPr dirty="0" err="1"/>
              <a:t>Causante</a:t>
            </a:r>
            <a:r>
              <a:rPr dirty="0"/>
              <a:t> del </a:t>
            </a:r>
            <a:r>
              <a:rPr dirty="0" err="1"/>
              <a:t>daño</a:t>
            </a:r>
            <a:r>
              <a:rPr dirty="0"/>
              <a:t> a la imagen: persona no </a:t>
            </a:r>
            <a:r>
              <a:rPr dirty="0" err="1"/>
              <a:t>presente</a:t>
            </a:r>
            <a:endParaRPr dirty="0"/>
          </a:p>
          <a:p>
            <a:pPr marL="0" indent="0" algn="ctr" defTabSz="246451">
              <a:spcBef>
                <a:spcPts val="0"/>
              </a:spcBef>
              <a:buNone/>
            </a:pPr>
            <a:r>
              <a:rPr dirty="0"/>
              <a:t>Tipo de </a:t>
            </a:r>
            <a:r>
              <a:rPr dirty="0" err="1"/>
              <a:t>reparación</a:t>
            </a:r>
            <a:r>
              <a:rPr dirty="0"/>
              <a:t>: </a:t>
            </a:r>
            <a:r>
              <a:rPr dirty="0" err="1"/>
              <a:t>justificación</a:t>
            </a:r>
            <a:endParaRPr dirty="0"/>
          </a:p>
          <a:p>
            <a:pPr marL="0" indent="0" algn="ctr" defTabSz="246451">
              <a:spcBef>
                <a:spcPts val="0"/>
              </a:spcBef>
              <a:buNone/>
            </a:pPr>
            <a:endParaRPr dirty="0"/>
          </a:p>
          <a:p>
            <a:pPr marL="0" indent="0" defTabSz="246451">
              <a:spcBef>
                <a:spcPts val="1758"/>
              </a:spcBef>
              <a:buNone/>
              <a:defRPr sz="2100"/>
            </a:pPr>
            <a:endParaRPr dirty="0"/>
          </a:p>
          <a:p>
            <a:pPr marL="0" indent="0" defTabSz="246451">
              <a:spcBef>
                <a:spcPts val="1758"/>
              </a:spcBef>
              <a:buNone/>
              <a:defRPr sz="2100"/>
            </a:pPr>
            <a:r>
              <a:rPr dirty="0" err="1"/>
              <a:t>Ylenia</a:t>
            </a:r>
            <a:r>
              <a:rPr dirty="0"/>
              <a:t> </a:t>
            </a:r>
            <a:r>
              <a:rPr dirty="0" err="1"/>
              <a:t>justifica</a:t>
            </a:r>
            <a:r>
              <a:rPr dirty="0"/>
              <a:t> la </a:t>
            </a:r>
            <a:r>
              <a:rPr dirty="0" err="1"/>
              <a:t>actitud</a:t>
            </a:r>
            <a:r>
              <a:rPr dirty="0"/>
              <a:t> de Core </a:t>
            </a:r>
            <a:r>
              <a:rPr dirty="0" err="1"/>
              <a:t>en</a:t>
            </a:r>
            <a:r>
              <a:rPr dirty="0"/>
              <a:t> la </a:t>
            </a:r>
            <a:r>
              <a:rPr dirty="0" err="1"/>
              <a:t>pelea</a:t>
            </a:r>
            <a:r>
              <a:rPr dirty="0"/>
              <a:t> del </a:t>
            </a:r>
            <a:r>
              <a:rPr dirty="0" err="1"/>
              <a:t>taconazo</a:t>
            </a:r>
            <a:r>
              <a:rPr dirty="0"/>
              <a:t> </a:t>
            </a:r>
          </a:p>
          <a:p>
            <a:pPr marL="0" indent="0" defTabSz="246451">
              <a:spcBef>
                <a:spcPts val="1758"/>
              </a:spcBef>
              <a:buNone/>
              <a:defRPr sz="2100"/>
            </a:pPr>
            <a:r>
              <a:rPr dirty="0"/>
              <a:t>Y: Ha </a:t>
            </a:r>
            <a:r>
              <a:rPr dirty="0" err="1"/>
              <a:t>sido</a:t>
            </a:r>
            <a:r>
              <a:rPr dirty="0"/>
              <a:t> una </a:t>
            </a:r>
            <a:r>
              <a:rPr dirty="0" err="1"/>
              <a:t>discusión</a:t>
            </a:r>
            <a:r>
              <a:rPr dirty="0"/>
              <a:t>. Vale. ¿Que </a:t>
            </a:r>
            <a:r>
              <a:rPr dirty="0" err="1"/>
              <a:t>l'ha</a:t>
            </a:r>
            <a:r>
              <a:rPr dirty="0"/>
              <a:t> </a:t>
            </a:r>
            <a:r>
              <a:rPr dirty="0" err="1"/>
              <a:t>cagado</a:t>
            </a:r>
            <a:r>
              <a:rPr dirty="0"/>
              <a:t> </a:t>
            </a:r>
            <a:r>
              <a:rPr dirty="0" err="1"/>
              <a:t>en</a:t>
            </a:r>
            <a:r>
              <a:rPr dirty="0"/>
              <a:t> </a:t>
            </a:r>
            <a:r>
              <a:rPr dirty="0" err="1"/>
              <a:t>darle</a:t>
            </a:r>
            <a:r>
              <a:rPr dirty="0"/>
              <a:t> con el </a:t>
            </a:r>
            <a:r>
              <a:rPr dirty="0" err="1"/>
              <a:t>tacón</a:t>
            </a:r>
            <a:r>
              <a:rPr dirty="0"/>
              <a:t>? </a:t>
            </a:r>
            <a:r>
              <a:rPr dirty="0" err="1"/>
              <a:t>Sí</a:t>
            </a:r>
            <a:r>
              <a:rPr dirty="0"/>
              <a:t>. Es lo </a:t>
            </a:r>
            <a:r>
              <a:rPr dirty="0" err="1"/>
              <a:t>único</a:t>
            </a:r>
            <a:r>
              <a:rPr dirty="0"/>
              <a:t>, ¿sabes? Pero </a:t>
            </a:r>
            <a:r>
              <a:rPr dirty="0" err="1"/>
              <a:t>todo</a:t>
            </a:r>
            <a:r>
              <a:rPr dirty="0"/>
              <a:t> lo </a:t>
            </a:r>
            <a:r>
              <a:rPr dirty="0" err="1"/>
              <a:t>demás</a:t>
            </a:r>
            <a:r>
              <a:rPr dirty="0"/>
              <a:t> es </a:t>
            </a:r>
            <a:r>
              <a:rPr dirty="0" err="1"/>
              <a:t>mentira</a:t>
            </a:r>
            <a:r>
              <a:rPr dirty="0"/>
              <a:t>.</a:t>
            </a:r>
          </a:p>
          <a:p>
            <a:pPr marL="0" indent="0" defTabSz="246451">
              <a:spcBef>
                <a:spcPts val="1758"/>
              </a:spcBef>
              <a:buNone/>
              <a:defRPr sz="2100"/>
            </a:pPr>
            <a:r>
              <a:rPr dirty="0"/>
              <a:t>Interlocutor </a:t>
            </a:r>
            <a:r>
              <a:rPr dirty="0" err="1"/>
              <a:t>asiente</a:t>
            </a:r>
            <a:r>
              <a:rPr dirty="0"/>
              <a:t>.</a:t>
            </a:r>
          </a:p>
        </p:txBody>
      </p:sp>
      <p:sp>
        <p:nvSpPr>
          <p:cNvPr id="2" name="Marcador de número de diapositiva 1">
            <a:extLst>
              <a:ext uri="{FF2B5EF4-FFF2-40B4-BE49-F238E27FC236}">
                <a16:creationId xmlns:a16="http://schemas.microsoft.com/office/drawing/2014/main" id="{F423FBC0-8818-3349-A849-FB32F17F5B67}"/>
              </a:ext>
            </a:extLst>
          </p:cNvPr>
          <p:cNvSpPr>
            <a:spLocks noGrp="1"/>
          </p:cNvSpPr>
          <p:nvPr>
            <p:ph type="sldNum" sz="quarter" idx="12"/>
          </p:nvPr>
        </p:nvSpPr>
        <p:spPr/>
        <p:txBody>
          <a:bodyPr/>
          <a:lstStyle/>
          <a:p>
            <a:fld id="{86CB4B4D-7CA3-9044-876B-883B54F8677D}" type="slidenum">
              <a:rPr lang="es-ES" smtClean="0"/>
              <a:t>72</a:t>
            </a:fld>
            <a:endParaRPr lang="es-ES"/>
          </a:p>
        </p:txBody>
      </p:sp>
      <p:pic>
        <p:nvPicPr>
          <p:cNvPr id="4" name="ejemplo4.mp4" descr="ejemplo4.mp4">
            <a:hlinkClick r:id="" action="ppaction://media"/>
            <a:extLst>
              <a:ext uri="{FF2B5EF4-FFF2-40B4-BE49-F238E27FC236}">
                <a16:creationId xmlns:a16="http://schemas.microsoft.com/office/drawing/2014/main" id="{F7F6A659-EA70-444A-B6D0-79CC0EBC991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693694" y="136525"/>
            <a:ext cx="6189410" cy="34729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6565C7D6-4A41-D546-99BB-658BAD87200D}"/>
              </a:ext>
            </a:extLst>
          </p:cNvPr>
          <p:cNvSpPr>
            <a:spLocks noGrp="1"/>
          </p:cNvSpPr>
          <p:nvPr>
            <p:ph type="title"/>
          </p:nvPr>
        </p:nvSpPr>
        <p:spPr/>
        <p:txBody>
          <a:bodyPr/>
          <a:lstStyle/>
          <a:p>
            <a:r>
              <a:rPr lang="es-ES" dirty="0"/>
              <a:t>Ejemplo 5</a:t>
            </a:r>
          </a:p>
        </p:txBody>
      </p:sp>
      <p:sp>
        <p:nvSpPr>
          <p:cNvPr id="630" name="Shape 630"/>
          <p:cNvSpPr>
            <a:spLocks noGrp="1"/>
          </p:cNvSpPr>
          <p:nvPr>
            <p:ph idx="1"/>
          </p:nvPr>
        </p:nvSpPr>
        <p:spPr>
          <a:xfrm>
            <a:off x="1366838" y="2370137"/>
            <a:ext cx="10515600" cy="4351338"/>
          </a:xfrm>
          <a:prstGeom prst="rect">
            <a:avLst/>
          </a:prstGeom>
        </p:spPr>
        <p:txBody>
          <a:bodyPr>
            <a:normAutofit fontScale="92500" lnSpcReduction="20000"/>
          </a:bodyPr>
          <a:lstStyle/>
          <a:p>
            <a:pPr marL="0" indent="0" algn="ctr" defTabSz="197160">
              <a:spcBef>
                <a:spcPts val="0"/>
              </a:spcBef>
              <a:buNone/>
              <a:defRPr sz="1100" u="sng"/>
            </a:pPr>
            <a:r>
              <a:rPr dirty="0">
                <a:solidFill>
                  <a:srgbClr val="0000FF"/>
                </a:solidFill>
                <a:uFill>
                  <a:solidFill>
                    <a:srgbClr val="0000FF"/>
                  </a:solidFill>
                </a:uFill>
                <a:hlinkClick r:id="rId4"/>
              </a:rPr>
              <a:t>https://drive.google.com/file/d/0BwliU_oqRB_Hb29TdWJ3US1hWlk/view?usp=sharing</a:t>
            </a:r>
          </a:p>
          <a:p>
            <a:pPr marL="0" indent="0" algn="ctr" defTabSz="197160">
              <a:spcBef>
                <a:spcPts val="0"/>
              </a:spcBef>
              <a:buNone/>
              <a:defRPr sz="2800" u="sng"/>
            </a:pPr>
            <a:endParaRPr dirty="0">
              <a:solidFill>
                <a:srgbClr val="0000FF"/>
              </a:solidFill>
              <a:uFill>
                <a:solidFill>
                  <a:srgbClr val="0000FF"/>
                </a:solidFill>
              </a:uFill>
              <a:hlinkClick r:id="rId4"/>
            </a:endParaRPr>
          </a:p>
          <a:p>
            <a:pPr marL="0" indent="0" algn="ctr" defTabSz="197160">
              <a:spcBef>
                <a:spcPts val="0"/>
              </a:spcBef>
              <a:buNone/>
              <a:defRPr sz="2800"/>
            </a:pPr>
            <a:r>
              <a:rPr dirty="0"/>
              <a:t>Imagen </a:t>
            </a:r>
            <a:r>
              <a:rPr dirty="0" err="1"/>
              <a:t>afectada</a:t>
            </a:r>
            <a:r>
              <a:rPr dirty="0"/>
              <a:t>: interlocutor </a:t>
            </a:r>
            <a:r>
              <a:rPr dirty="0" err="1"/>
              <a:t>presente</a:t>
            </a:r>
            <a:endParaRPr dirty="0"/>
          </a:p>
          <a:p>
            <a:pPr marL="0" indent="0" algn="ctr" defTabSz="197160">
              <a:spcBef>
                <a:spcPts val="0"/>
              </a:spcBef>
              <a:buNone/>
              <a:defRPr sz="2800"/>
            </a:pPr>
            <a:r>
              <a:rPr dirty="0" err="1"/>
              <a:t>Causante</a:t>
            </a:r>
            <a:r>
              <a:rPr dirty="0"/>
              <a:t> del </a:t>
            </a:r>
            <a:r>
              <a:rPr dirty="0" err="1"/>
              <a:t>daño</a:t>
            </a:r>
            <a:r>
              <a:rPr dirty="0"/>
              <a:t> a la imagen: </a:t>
            </a:r>
            <a:r>
              <a:rPr dirty="0" err="1"/>
              <a:t>emisor</a:t>
            </a:r>
            <a:endParaRPr dirty="0"/>
          </a:p>
          <a:p>
            <a:pPr marL="0" indent="0" algn="ctr" defTabSz="197160">
              <a:spcBef>
                <a:spcPts val="0"/>
              </a:spcBef>
              <a:buNone/>
              <a:defRPr sz="2800"/>
            </a:pPr>
            <a:r>
              <a:rPr dirty="0"/>
              <a:t>Tipo de </a:t>
            </a:r>
            <a:r>
              <a:rPr dirty="0" err="1"/>
              <a:t>reparación</a:t>
            </a:r>
            <a:r>
              <a:rPr dirty="0"/>
              <a:t>: </a:t>
            </a:r>
            <a:r>
              <a:rPr dirty="0" err="1"/>
              <a:t>disculpa</a:t>
            </a:r>
            <a:endParaRPr dirty="0"/>
          </a:p>
          <a:p>
            <a:pPr marL="0" indent="0" algn="ctr" defTabSz="197160">
              <a:spcBef>
                <a:spcPts val="0"/>
              </a:spcBef>
              <a:buNone/>
              <a:defRPr sz="2800"/>
            </a:pPr>
            <a:endParaRPr dirty="0"/>
          </a:p>
          <a:p>
            <a:pPr marL="0" indent="0" algn="just" defTabSz="154298">
              <a:spcBef>
                <a:spcPts val="0"/>
              </a:spcBef>
              <a:buNone/>
              <a:defRPr sz="500" b="1">
                <a:latin typeface="Times New Roman"/>
                <a:ea typeface="Times New Roman"/>
                <a:cs typeface="Times New Roman"/>
                <a:sym typeface="Times New Roman"/>
              </a:defRPr>
            </a:pPr>
            <a:endParaRPr dirty="0"/>
          </a:p>
          <a:p>
            <a:pPr marL="0" indent="0" defTabSz="197160">
              <a:spcBef>
                <a:spcPts val="281"/>
              </a:spcBef>
              <a:buNone/>
              <a:defRPr sz="1700"/>
            </a:pPr>
            <a:r>
              <a:rPr dirty="0"/>
              <a:t>L: </a:t>
            </a:r>
            <a:r>
              <a:rPr dirty="0" err="1"/>
              <a:t>Gata</a:t>
            </a:r>
            <a:r>
              <a:rPr dirty="0"/>
              <a:t> </a:t>
            </a:r>
            <a:r>
              <a:rPr dirty="0" err="1"/>
              <a:t>ven</a:t>
            </a:r>
            <a:r>
              <a:rPr dirty="0"/>
              <a:t> un </a:t>
            </a:r>
            <a:r>
              <a:rPr dirty="0" err="1"/>
              <a:t>momento</a:t>
            </a:r>
            <a:r>
              <a:rPr dirty="0"/>
              <a:t> ¿</a:t>
            </a:r>
            <a:r>
              <a:rPr dirty="0" err="1"/>
              <a:t>puedo</a:t>
            </a:r>
            <a:r>
              <a:rPr dirty="0"/>
              <a:t> </a:t>
            </a:r>
            <a:r>
              <a:rPr dirty="0" err="1"/>
              <a:t>hablar</a:t>
            </a:r>
            <a:r>
              <a:rPr dirty="0"/>
              <a:t> </a:t>
            </a:r>
            <a:r>
              <a:rPr dirty="0" err="1"/>
              <a:t>contigo</a:t>
            </a:r>
            <a:r>
              <a:rPr dirty="0"/>
              <a:t>?</a:t>
            </a:r>
          </a:p>
          <a:p>
            <a:pPr marL="0" indent="0" defTabSz="197160">
              <a:spcBef>
                <a:spcPts val="281"/>
              </a:spcBef>
              <a:buNone/>
              <a:defRPr sz="1700"/>
            </a:pPr>
            <a:r>
              <a:rPr dirty="0"/>
              <a:t>G: ¿</a:t>
            </a:r>
            <a:r>
              <a:rPr dirty="0" err="1"/>
              <a:t>ahora</a:t>
            </a:r>
            <a:r>
              <a:rPr dirty="0"/>
              <a:t>? dime ¿</a:t>
            </a:r>
            <a:r>
              <a:rPr dirty="0" err="1"/>
              <a:t>qué</a:t>
            </a:r>
            <a:r>
              <a:rPr dirty="0"/>
              <a:t> </a:t>
            </a:r>
            <a:r>
              <a:rPr dirty="0" err="1"/>
              <a:t>pasa</a:t>
            </a:r>
            <a:r>
              <a:rPr dirty="0"/>
              <a:t>?</a:t>
            </a:r>
          </a:p>
          <a:p>
            <a:pPr marL="0" indent="0" defTabSz="197160">
              <a:spcBef>
                <a:spcPts val="281"/>
              </a:spcBef>
              <a:buNone/>
              <a:defRPr sz="1700"/>
            </a:pPr>
            <a:r>
              <a:rPr dirty="0"/>
              <a:t>L: nada que </a:t>
            </a:r>
            <a:r>
              <a:rPr dirty="0" err="1"/>
              <a:t>siento</a:t>
            </a:r>
            <a:r>
              <a:rPr dirty="0"/>
              <a:t> lo que </a:t>
            </a:r>
            <a:r>
              <a:rPr dirty="0" err="1"/>
              <a:t>pasó</a:t>
            </a:r>
            <a:r>
              <a:rPr dirty="0"/>
              <a:t> </a:t>
            </a:r>
            <a:r>
              <a:rPr dirty="0" err="1"/>
              <a:t>l'oro</a:t>
            </a:r>
            <a:r>
              <a:rPr dirty="0"/>
              <a:t> día ¿vale? que </a:t>
            </a:r>
            <a:r>
              <a:rPr dirty="0" err="1"/>
              <a:t>siento</a:t>
            </a:r>
            <a:r>
              <a:rPr dirty="0"/>
              <a:t> lo que </a:t>
            </a:r>
            <a:r>
              <a:rPr dirty="0" err="1"/>
              <a:t>pasó</a:t>
            </a:r>
            <a:r>
              <a:rPr dirty="0"/>
              <a:t> </a:t>
            </a:r>
            <a:r>
              <a:rPr dirty="0" err="1"/>
              <a:t>l'otro</a:t>
            </a:r>
            <a:r>
              <a:rPr dirty="0"/>
              <a:t> día </a:t>
            </a:r>
            <a:r>
              <a:rPr dirty="0" err="1"/>
              <a:t>en</a:t>
            </a:r>
            <a:r>
              <a:rPr dirty="0"/>
              <a:t> casa</a:t>
            </a:r>
          </a:p>
          <a:p>
            <a:pPr marL="0" indent="0" defTabSz="197160">
              <a:spcBef>
                <a:spcPts val="281"/>
              </a:spcBef>
              <a:buNone/>
              <a:defRPr sz="1700"/>
            </a:pPr>
            <a:r>
              <a:rPr dirty="0" err="1"/>
              <a:t>Ar</a:t>
            </a:r>
            <a:r>
              <a:rPr dirty="0"/>
              <a:t>: ooh</a:t>
            </a:r>
          </a:p>
          <a:p>
            <a:pPr marL="0" indent="0" defTabSz="197160">
              <a:spcBef>
                <a:spcPts val="281"/>
              </a:spcBef>
              <a:buNone/>
              <a:defRPr sz="1700"/>
            </a:pPr>
            <a:r>
              <a:rPr dirty="0"/>
              <a:t>G: </a:t>
            </a:r>
            <a:r>
              <a:rPr dirty="0" err="1"/>
              <a:t>esperaba</a:t>
            </a:r>
            <a:r>
              <a:rPr dirty="0"/>
              <a:t> que me </a:t>
            </a:r>
            <a:r>
              <a:rPr dirty="0" err="1"/>
              <a:t>dijeras</a:t>
            </a:r>
            <a:r>
              <a:rPr dirty="0"/>
              <a:t> algo</a:t>
            </a:r>
          </a:p>
          <a:p>
            <a:pPr marL="0" indent="0" defTabSz="197160">
              <a:spcBef>
                <a:spcPts val="281"/>
              </a:spcBef>
              <a:buNone/>
              <a:defRPr sz="1700"/>
            </a:pPr>
            <a:r>
              <a:rPr dirty="0" err="1"/>
              <a:t>Ar</a:t>
            </a:r>
            <a:r>
              <a:rPr dirty="0"/>
              <a:t>: bien </a:t>
            </a:r>
            <a:r>
              <a:rPr dirty="0" err="1"/>
              <a:t>abracito</a:t>
            </a:r>
            <a:endParaRPr dirty="0"/>
          </a:p>
          <a:p>
            <a:pPr marL="0" indent="0" defTabSz="197160">
              <a:spcBef>
                <a:spcPts val="281"/>
              </a:spcBef>
              <a:buNone/>
              <a:defRPr sz="1700"/>
            </a:pPr>
            <a:r>
              <a:rPr dirty="0"/>
              <a:t>G: </a:t>
            </a:r>
            <a:r>
              <a:rPr dirty="0" err="1"/>
              <a:t>porque</a:t>
            </a:r>
            <a:r>
              <a:rPr dirty="0"/>
              <a:t> </a:t>
            </a:r>
            <a:r>
              <a:rPr dirty="0" err="1"/>
              <a:t>yo</a:t>
            </a:r>
            <a:r>
              <a:rPr dirty="0"/>
              <a:t> </a:t>
            </a:r>
            <a:r>
              <a:rPr dirty="0" err="1"/>
              <a:t>creo</a:t>
            </a:r>
            <a:r>
              <a:rPr dirty="0"/>
              <a:t> que </a:t>
            </a:r>
            <a:r>
              <a:rPr dirty="0" err="1"/>
              <a:t>te</a:t>
            </a:r>
            <a:r>
              <a:rPr dirty="0"/>
              <a:t> </a:t>
            </a:r>
            <a:r>
              <a:rPr dirty="0" err="1"/>
              <a:t>pasaste</a:t>
            </a:r>
            <a:r>
              <a:rPr dirty="0"/>
              <a:t> </a:t>
            </a:r>
            <a:r>
              <a:rPr dirty="0" err="1"/>
              <a:t>bastante</a:t>
            </a:r>
            <a:endParaRPr dirty="0"/>
          </a:p>
          <a:p>
            <a:pPr marL="0" indent="0" defTabSz="197160">
              <a:spcBef>
                <a:spcPts val="281"/>
              </a:spcBef>
              <a:buNone/>
              <a:defRPr sz="1700"/>
            </a:pPr>
            <a:r>
              <a:rPr dirty="0"/>
              <a:t>L: </a:t>
            </a:r>
            <a:r>
              <a:rPr dirty="0" err="1"/>
              <a:t>en</a:t>
            </a:r>
            <a:r>
              <a:rPr dirty="0"/>
              <a:t> </a:t>
            </a:r>
            <a:r>
              <a:rPr dirty="0" err="1"/>
              <a:t>verdad</a:t>
            </a:r>
            <a:r>
              <a:rPr dirty="0"/>
              <a:t> </a:t>
            </a:r>
            <a:r>
              <a:rPr dirty="0" err="1"/>
              <a:t>m'arrepiento</a:t>
            </a:r>
            <a:r>
              <a:rPr dirty="0"/>
              <a:t> y </a:t>
            </a:r>
            <a:r>
              <a:rPr dirty="0" err="1"/>
              <a:t>yo</a:t>
            </a:r>
            <a:r>
              <a:rPr dirty="0"/>
              <a:t> </a:t>
            </a:r>
            <a:r>
              <a:rPr dirty="0" err="1"/>
              <a:t>qué</a:t>
            </a:r>
            <a:r>
              <a:rPr dirty="0"/>
              <a:t> </a:t>
            </a:r>
            <a:r>
              <a:rPr dirty="0" err="1"/>
              <a:t>sé</a:t>
            </a:r>
            <a:r>
              <a:rPr dirty="0"/>
              <a:t> </a:t>
            </a:r>
            <a:r>
              <a:rPr dirty="0" err="1"/>
              <a:t>estaba</a:t>
            </a:r>
            <a:r>
              <a:rPr dirty="0"/>
              <a:t> </a:t>
            </a:r>
            <a:r>
              <a:rPr dirty="0" err="1"/>
              <a:t>mosqueao</a:t>
            </a:r>
            <a:endParaRPr dirty="0"/>
          </a:p>
          <a:p>
            <a:pPr marL="0" indent="0" defTabSz="197160">
              <a:spcBef>
                <a:spcPts val="281"/>
              </a:spcBef>
              <a:buNone/>
              <a:defRPr sz="1700"/>
            </a:pPr>
            <a:r>
              <a:rPr dirty="0"/>
              <a:t>G: </a:t>
            </a:r>
            <a:r>
              <a:rPr dirty="0" err="1"/>
              <a:t>encima</a:t>
            </a:r>
            <a:r>
              <a:rPr dirty="0"/>
              <a:t> </a:t>
            </a:r>
            <a:r>
              <a:rPr dirty="0" err="1"/>
              <a:t>porque</a:t>
            </a:r>
            <a:r>
              <a:rPr dirty="0"/>
              <a:t> </a:t>
            </a:r>
            <a:r>
              <a:rPr dirty="0" err="1"/>
              <a:t>ibas</a:t>
            </a:r>
            <a:r>
              <a:rPr dirty="0"/>
              <a:t> </a:t>
            </a:r>
            <a:r>
              <a:rPr dirty="0" err="1"/>
              <a:t>ya</a:t>
            </a:r>
            <a:r>
              <a:rPr dirty="0"/>
              <a:t> </a:t>
            </a:r>
            <a:r>
              <a:rPr dirty="0" err="1"/>
              <a:t>pero</a:t>
            </a:r>
            <a:r>
              <a:rPr dirty="0"/>
              <a:t> es que </a:t>
            </a:r>
            <a:r>
              <a:rPr dirty="0" err="1"/>
              <a:t>te</a:t>
            </a:r>
            <a:r>
              <a:rPr dirty="0"/>
              <a:t> </a:t>
            </a:r>
            <a:r>
              <a:rPr dirty="0" err="1"/>
              <a:t>puedes</a:t>
            </a:r>
            <a:r>
              <a:rPr dirty="0"/>
              <a:t> meter </a:t>
            </a:r>
            <a:r>
              <a:rPr dirty="0" err="1"/>
              <a:t>conmigo</a:t>
            </a:r>
            <a:r>
              <a:rPr dirty="0"/>
              <a:t> </a:t>
            </a:r>
            <a:r>
              <a:rPr dirty="0" err="1"/>
              <a:t>todo</a:t>
            </a:r>
            <a:r>
              <a:rPr dirty="0"/>
              <a:t> lo que </a:t>
            </a:r>
            <a:r>
              <a:rPr dirty="0" err="1"/>
              <a:t>tú</a:t>
            </a:r>
            <a:r>
              <a:rPr dirty="0"/>
              <a:t> </a:t>
            </a:r>
            <a:r>
              <a:rPr dirty="0" err="1"/>
              <a:t>quieras</a:t>
            </a:r>
            <a:r>
              <a:rPr dirty="0"/>
              <a:t> </a:t>
            </a:r>
            <a:r>
              <a:rPr dirty="0" err="1"/>
              <a:t>tío</a:t>
            </a:r>
            <a:r>
              <a:rPr dirty="0"/>
              <a:t> </a:t>
            </a:r>
            <a:r>
              <a:rPr dirty="0" err="1"/>
              <a:t>pero</a:t>
            </a:r>
            <a:r>
              <a:rPr dirty="0"/>
              <a:t> con mi </a:t>
            </a:r>
            <a:r>
              <a:rPr dirty="0" err="1"/>
              <a:t>madre</a:t>
            </a:r>
            <a:r>
              <a:rPr dirty="0"/>
              <a:t> </a:t>
            </a:r>
            <a:r>
              <a:rPr dirty="0" err="1"/>
              <a:t>sabiendo</a:t>
            </a:r>
            <a:r>
              <a:rPr dirty="0"/>
              <a:t> que </a:t>
            </a:r>
            <a:r>
              <a:rPr dirty="0" err="1"/>
              <a:t>l'has</a:t>
            </a:r>
            <a:r>
              <a:rPr dirty="0"/>
              <a:t> </a:t>
            </a:r>
            <a:r>
              <a:rPr dirty="0" err="1"/>
              <a:t>conocido</a:t>
            </a:r>
            <a:r>
              <a:rPr dirty="0"/>
              <a:t> y </a:t>
            </a:r>
            <a:r>
              <a:rPr dirty="0" err="1"/>
              <a:t>tal</a:t>
            </a:r>
            <a:endParaRPr dirty="0"/>
          </a:p>
          <a:p>
            <a:pPr marL="0" indent="0" defTabSz="197160">
              <a:spcBef>
                <a:spcPts val="281"/>
              </a:spcBef>
              <a:buNone/>
              <a:defRPr sz="1700"/>
            </a:pPr>
            <a:r>
              <a:rPr dirty="0"/>
              <a:t>L: de los </a:t>
            </a:r>
            <a:r>
              <a:rPr dirty="0" err="1"/>
              <a:t>errores</a:t>
            </a:r>
            <a:r>
              <a:rPr dirty="0"/>
              <a:t> </a:t>
            </a:r>
            <a:r>
              <a:rPr dirty="0" err="1"/>
              <a:t>s'aprenden</a:t>
            </a:r>
            <a:r>
              <a:rPr dirty="0"/>
              <a:t> ¿no?</a:t>
            </a:r>
          </a:p>
          <a:p>
            <a:pPr marL="0" indent="0" defTabSz="197160">
              <a:spcBef>
                <a:spcPts val="281"/>
              </a:spcBef>
              <a:buNone/>
              <a:defRPr sz="1700"/>
            </a:pPr>
            <a:r>
              <a:rPr dirty="0"/>
              <a:t>G: vale </a:t>
            </a:r>
            <a:r>
              <a:rPr dirty="0" err="1"/>
              <a:t>m'alegro</a:t>
            </a:r>
            <a:r>
              <a:rPr dirty="0"/>
              <a:t> por </a:t>
            </a:r>
            <a:r>
              <a:rPr dirty="0" err="1"/>
              <a:t>ayudarte</a:t>
            </a:r>
            <a:r>
              <a:rPr dirty="0"/>
              <a:t>"</a:t>
            </a:r>
          </a:p>
        </p:txBody>
      </p:sp>
      <p:sp>
        <p:nvSpPr>
          <p:cNvPr id="2" name="Marcador de número de diapositiva 1">
            <a:extLst>
              <a:ext uri="{FF2B5EF4-FFF2-40B4-BE49-F238E27FC236}">
                <a16:creationId xmlns:a16="http://schemas.microsoft.com/office/drawing/2014/main" id="{0830453B-57DC-244F-9150-BD91F9802BC5}"/>
              </a:ext>
            </a:extLst>
          </p:cNvPr>
          <p:cNvSpPr>
            <a:spLocks noGrp="1"/>
          </p:cNvSpPr>
          <p:nvPr>
            <p:ph type="sldNum" sz="quarter" idx="12"/>
          </p:nvPr>
        </p:nvSpPr>
        <p:spPr/>
        <p:txBody>
          <a:bodyPr/>
          <a:lstStyle/>
          <a:p>
            <a:fld id="{86CB4B4D-7CA3-9044-876B-883B54F8677D}" type="slidenum">
              <a:rPr lang="es-ES" smtClean="0"/>
              <a:t>73</a:t>
            </a:fld>
            <a:endParaRPr lang="es-ES"/>
          </a:p>
        </p:txBody>
      </p:sp>
      <p:pic>
        <p:nvPicPr>
          <p:cNvPr id="4" name="ejemplo5.mp4" descr="ejemplo5.mp4">
            <a:hlinkClick r:id="" action="ppaction://media"/>
            <a:extLst>
              <a:ext uri="{FF2B5EF4-FFF2-40B4-BE49-F238E27FC236}">
                <a16:creationId xmlns:a16="http://schemas.microsoft.com/office/drawing/2014/main" id="{26249CAA-A828-5C4A-A718-ACB57E64524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693694" y="12803"/>
            <a:ext cx="5372519" cy="27416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2A60167-0ADD-214C-A4FB-7AD1B6A31EEF}"/>
              </a:ext>
            </a:extLst>
          </p:cNvPr>
          <p:cNvSpPr>
            <a:spLocks noGrp="1"/>
          </p:cNvSpPr>
          <p:nvPr>
            <p:ph type="title"/>
          </p:nvPr>
        </p:nvSpPr>
        <p:spPr/>
        <p:txBody>
          <a:bodyPr/>
          <a:lstStyle/>
          <a:p>
            <a:r>
              <a:rPr lang="es-ES" dirty="0"/>
              <a:t>Ejemplo 6</a:t>
            </a:r>
          </a:p>
        </p:txBody>
      </p:sp>
      <p:sp>
        <p:nvSpPr>
          <p:cNvPr id="632" name="Shape 632"/>
          <p:cNvSpPr>
            <a:spLocks noGrp="1"/>
          </p:cNvSpPr>
          <p:nvPr>
            <p:ph idx="1"/>
          </p:nvPr>
        </p:nvSpPr>
        <p:spPr>
          <a:prstGeom prst="rect">
            <a:avLst/>
          </a:prstGeom>
        </p:spPr>
        <p:txBody>
          <a:bodyPr>
            <a:normAutofit fontScale="85000" lnSpcReduction="20000"/>
          </a:bodyPr>
          <a:lstStyle/>
          <a:p>
            <a:pPr marL="0" indent="0" algn="ctr" defTabSz="221806">
              <a:spcBef>
                <a:spcPts val="0"/>
              </a:spcBef>
              <a:buNone/>
              <a:defRPr sz="4300" b="1">
                <a:latin typeface="Helvetica"/>
                <a:ea typeface="Helvetica"/>
                <a:cs typeface="Helvetica"/>
                <a:sym typeface="Helvetica"/>
              </a:defRPr>
            </a:pPr>
            <a:endParaRPr dirty="0"/>
          </a:p>
          <a:p>
            <a:pPr marL="0" indent="0" algn="just" defTabSz="173587">
              <a:spcBef>
                <a:spcPts val="0"/>
              </a:spcBef>
              <a:buNone/>
              <a:defRPr sz="500" b="1">
                <a:latin typeface="Times New Roman"/>
                <a:ea typeface="Times New Roman"/>
                <a:cs typeface="Times New Roman"/>
                <a:sym typeface="Times New Roman"/>
              </a:defRPr>
            </a:pPr>
            <a:endParaRPr dirty="0"/>
          </a:p>
          <a:p>
            <a:pPr marL="0" indent="0" algn="ctr" defTabSz="221806">
              <a:spcBef>
                <a:spcPts val="0"/>
              </a:spcBef>
              <a:buNone/>
              <a:defRPr sz="3200"/>
            </a:pPr>
            <a:r>
              <a:rPr dirty="0"/>
              <a:t>Imagen </a:t>
            </a:r>
            <a:r>
              <a:rPr dirty="0" err="1"/>
              <a:t>afectada</a:t>
            </a:r>
            <a:r>
              <a:rPr dirty="0"/>
              <a:t>: </a:t>
            </a:r>
            <a:r>
              <a:rPr dirty="0" err="1"/>
              <a:t>interlocutores</a:t>
            </a:r>
            <a:endParaRPr dirty="0"/>
          </a:p>
          <a:p>
            <a:pPr marL="0" indent="0" algn="ctr" defTabSz="221806">
              <a:spcBef>
                <a:spcPts val="0"/>
              </a:spcBef>
              <a:buNone/>
              <a:defRPr sz="3200"/>
            </a:pPr>
            <a:r>
              <a:rPr dirty="0" err="1"/>
              <a:t>Causante</a:t>
            </a:r>
            <a:r>
              <a:rPr dirty="0"/>
              <a:t> del </a:t>
            </a:r>
            <a:r>
              <a:rPr dirty="0" err="1"/>
              <a:t>daño</a:t>
            </a:r>
            <a:r>
              <a:rPr dirty="0"/>
              <a:t> a la imagen: personas </a:t>
            </a:r>
            <a:r>
              <a:rPr dirty="0" err="1"/>
              <a:t>presentes</a:t>
            </a:r>
            <a:endParaRPr dirty="0"/>
          </a:p>
          <a:p>
            <a:pPr marL="0" indent="0" algn="ctr" defTabSz="221806">
              <a:spcBef>
                <a:spcPts val="0"/>
              </a:spcBef>
              <a:buNone/>
              <a:defRPr sz="3200"/>
            </a:pPr>
            <a:r>
              <a:rPr dirty="0"/>
              <a:t>Tipo de </a:t>
            </a:r>
            <a:r>
              <a:rPr dirty="0" err="1"/>
              <a:t>reparación</a:t>
            </a:r>
            <a:r>
              <a:rPr dirty="0"/>
              <a:t>: </a:t>
            </a:r>
            <a:r>
              <a:rPr dirty="0" err="1"/>
              <a:t>disculpa</a:t>
            </a:r>
            <a:endParaRPr dirty="0"/>
          </a:p>
          <a:p>
            <a:pPr marL="0" indent="0" algn="ctr" defTabSz="221806">
              <a:spcBef>
                <a:spcPts val="0"/>
              </a:spcBef>
              <a:buNone/>
              <a:defRPr sz="3200"/>
            </a:pPr>
            <a:endParaRPr dirty="0"/>
          </a:p>
          <a:p>
            <a:pPr marL="0" indent="0" algn="just" defTabSz="173587">
              <a:spcBef>
                <a:spcPts val="0"/>
              </a:spcBef>
              <a:buNone/>
              <a:defRPr sz="500" b="1">
                <a:latin typeface="Times New Roman"/>
                <a:ea typeface="Times New Roman"/>
                <a:cs typeface="Times New Roman"/>
                <a:sym typeface="Times New Roman"/>
              </a:defRPr>
            </a:pPr>
            <a:endParaRPr dirty="0"/>
          </a:p>
          <a:p>
            <a:pPr marL="0" indent="0" defTabSz="221806">
              <a:spcBef>
                <a:spcPts val="352"/>
              </a:spcBef>
              <a:buNone/>
              <a:defRPr sz="1900"/>
            </a:pPr>
            <a:r>
              <a:rPr dirty="0"/>
              <a:t>Y: </a:t>
            </a:r>
            <a:r>
              <a:rPr dirty="0" err="1"/>
              <a:t>tía</a:t>
            </a:r>
            <a:r>
              <a:rPr dirty="0"/>
              <a:t> ¿</a:t>
            </a:r>
            <a:r>
              <a:rPr dirty="0" err="1"/>
              <a:t>nos</a:t>
            </a:r>
            <a:r>
              <a:rPr dirty="0"/>
              <a:t> </a:t>
            </a:r>
            <a:r>
              <a:rPr dirty="0" err="1"/>
              <a:t>perdonamos</a:t>
            </a:r>
            <a:r>
              <a:rPr dirty="0"/>
              <a:t>?</a:t>
            </a:r>
          </a:p>
          <a:p>
            <a:pPr marL="0" indent="0" defTabSz="221806">
              <a:spcBef>
                <a:spcPts val="352"/>
              </a:spcBef>
              <a:buNone/>
              <a:defRPr sz="1900"/>
            </a:pPr>
            <a:r>
              <a:rPr dirty="0"/>
              <a:t>G: ¿</a:t>
            </a:r>
            <a:r>
              <a:rPr dirty="0" err="1"/>
              <a:t>otra</a:t>
            </a:r>
            <a:r>
              <a:rPr dirty="0"/>
              <a:t> </a:t>
            </a:r>
            <a:r>
              <a:rPr dirty="0" err="1"/>
              <a:t>vez</a:t>
            </a:r>
            <a:r>
              <a:rPr dirty="0"/>
              <a:t>?</a:t>
            </a:r>
          </a:p>
          <a:p>
            <a:pPr marL="0" indent="0" defTabSz="221806">
              <a:spcBef>
                <a:spcPts val="352"/>
              </a:spcBef>
              <a:buNone/>
              <a:defRPr sz="1900"/>
            </a:pPr>
            <a:r>
              <a:rPr dirty="0"/>
              <a:t>Y: </a:t>
            </a:r>
            <a:r>
              <a:rPr dirty="0" err="1"/>
              <a:t>sí</a:t>
            </a:r>
            <a:endParaRPr dirty="0"/>
          </a:p>
          <a:p>
            <a:pPr marL="0" indent="0" defTabSz="221806">
              <a:spcBef>
                <a:spcPts val="352"/>
              </a:spcBef>
              <a:buNone/>
              <a:defRPr sz="1900"/>
            </a:pPr>
            <a:r>
              <a:rPr dirty="0"/>
              <a:t>G: (</a:t>
            </a:r>
            <a:r>
              <a:rPr dirty="0" err="1"/>
              <a:t>grita</a:t>
            </a:r>
            <a:r>
              <a:rPr dirty="0"/>
              <a:t>)</a:t>
            </a:r>
          </a:p>
          <a:p>
            <a:pPr marL="0" indent="0" defTabSz="221806">
              <a:spcBef>
                <a:spcPts val="352"/>
              </a:spcBef>
              <a:buNone/>
              <a:defRPr sz="1900"/>
            </a:pPr>
            <a:r>
              <a:rPr dirty="0"/>
              <a:t>Y: a la </a:t>
            </a:r>
            <a:r>
              <a:rPr dirty="0" err="1"/>
              <a:t>tercera</a:t>
            </a:r>
            <a:r>
              <a:rPr dirty="0"/>
              <a:t> </a:t>
            </a:r>
            <a:r>
              <a:rPr dirty="0" err="1"/>
              <a:t>ya</a:t>
            </a:r>
            <a:r>
              <a:rPr dirty="0"/>
              <a:t> no me </a:t>
            </a:r>
            <a:r>
              <a:rPr dirty="0" err="1"/>
              <a:t>hables</a:t>
            </a:r>
            <a:r>
              <a:rPr dirty="0"/>
              <a:t> </a:t>
            </a:r>
            <a:r>
              <a:rPr dirty="0" err="1"/>
              <a:t>más</a:t>
            </a:r>
            <a:r>
              <a:rPr dirty="0"/>
              <a:t> </a:t>
            </a:r>
            <a:r>
              <a:rPr dirty="0" err="1"/>
              <a:t>porque</a:t>
            </a:r>
            <a:r>
              <a:rPr dirty="0"/>
              <a:t> no </a:t>
            </a:r>
            <a:r>
              <a:rPr dirty="0" err="1"/>
              <a:t>va</a:t>
            </a:r>
            <a:r>
              <a:rPr dirty="0"/>
              <a:t> a </a:t>
            </a:r>
            <a:r>
              <a:rPr dirty="0" err="1"/>
              <a:t>haber</a:t>
            </a:r>
            <a:r>
              <a:rPr dirty="0"/>
              <a:t> ¿vale?</a:t>
            </a:r>
          </a:p>
          <a:p>
            <a:pPr marL="0" indent="0" defTabSz="221806">
              <a:spcBef>
                <a:spcPts val="352"/>
              </a:spcBef>
              <a:buNone/>
              <a:defRPr sz="1900"/>
            </a:pPr>
            <a:r>
              <a:rPr dirty="0"/>
              <a:t>G: (</a:t>
            </a:r>
            <a:r>
              <a:rPr dirty="0" err="1"/>
              <a:t>risas</a:t>
            </a:r>
            <a:r>
              <a:rPr dirty="0"/>
              <a:t>) vale </a:t>
            </a:r>
            <a:r>
              <a:rPr dirty="0" err="1"/>
              <a:t>espero</a:t>
            </a:r>
            <a:r>
              <a:rPr dirty="0"/>
              <a:t> que no </a:t>
            </a:r>
            <a:r>
              <a:rPr dirty="0" err="1"/>
              <a:t>haya</a:t>
            </a:r>
            <a:r>
              <a:rPr dirty="0"/>
              <a:t> una </a:t>
            </a:r>
            <a:r>
              <a:rPr dirty="0" err="1"/>
              <a:t>tercera</a:t>
            </a:r>
            <a:r>
              <a:rPr dirty="0"/>
              <a:t> ¿no?</a:t>
            </a:r>
          </a:p>
          <a:p>
            <a:pPr marL="0" indent="0" defTabSz="221806">
              <a:spcBef>
                <a:spcPts val="352"/>
              </a:spcBef>
              <a:buNone/>
              <a:defRPr sz="1900"/>
            </a:pPr>
            <a:r>
              <a:rPr dirty="0"/>
              <a:t>Y: </a:t>
            </a:r>
            <a:r>
              <a:rPr dirty="0" err="1"/>
              <a:t>pero</a:t>
            </a:r>
            <a:r>
              <a:rPr dirty="0"/>
              <a:t> no me </a:t>
            </a:r>
            <a:r>
              <a:rPr dirty="0" err="1"/>
              <a:t>vaciles</a:t>
            </a:r>
            <a:r>
              <a:rPr dirty="0"/>
              <a:t> con el dinero </a:t>
            </a:r>
            <a:r>
              <a:rPr dirty="0" err="1"/>
              <a:t>tía</a:t>
            </a:r>
            <a:r>
              <a:rPr dirty="0"/>
              <a:t> es que </a:t>
            </a:r>
            <a:r>
              <a:rPr dirty="0" err="1"/>
              <a:t>eso</a:t>
            </a:r>
            <a:r>
              <a:rPr dirty="0"/>
              <a:t> no ha </a:t>
            </a:r>
            <a:r>
              <a:rPr dirty="0" err="1"/>
              <a:t>sido</a:t>
            </a:r>
            <a:r>
              <a:rPr dirty="0"/>
              <a:t> </a:t>
            </a:r>
            <a:r>
              <a:rPr dirty="0" err="1"/>
              <a:t>justo</a:t>
            </a:r>
            <a:endParaRPr dirty="0"/>
          </a:p>
          <a:p>
            <a:pPr marL="0" indent="0" defTabSz="221806">
              <a:spcBef>
                <a:spcPts val="352"/>
              </a:spcBef>
              <a:buNone/>
              <a:defRPr sz="1900"/>
            </a:pPr>
            <a:r>
              <a:rPr dirty="0"/>
              <a:t>G: </a:t>
            </a:r>
            <a:r>
              <a:rPr dirty="0" err="1"/>
              <a:t>tía</a:t>
            </a:r>
            <a:r>
              <a:rPr dirty="0"/>
              <a:t> </a:t>
            </a:r>
            <a:r>
              <a:rPr dirty="0" err="1"/>
              <a:t>escúchame</a:t>
            </a:r>
            <a:r>
              <a:rPr dirty="0"/>
              <a:t> </a:t>
            </a:r>
            <a:r>
              <a:rPr dirty="0" err="1"/>
              <a:t>tía</a:t>
            </a:r>
            <a:endParaRPr dirty="0"/>
          </a:p>
          <a:p>
            <a:pPr marL="0" indent="0" defTabSz="221806">
              <a:spcBef>
                <a:spcPts val="352"/>
              </a:spcBef>
              <a:buNone/>
              <a:defRPr sz="1900"/>
            </a:pPr>
            <a:r>
              <a:rPr dirty="0"/>
              <a:t>Y: </a:t>
            </a:r>
            <a:r>
              <a:rPr dirty="0" err="1"/>
              <a:t>había</a:t>
            </a:r>
            <a:r>
              <a:rPr dirty="0"/>
              <a:t> visto a </a:t>
            </a:r>
            <a:r>
              <a:rPr dirty="0" err="1"/>
              <a:t>todos</a:t>
            </a:r>
            <a:r>
              <a:rPr dirty="0"/>
              <a:t> </a:t>
            </a:r>
            <a:r>
              <a:rPr dirty="0" err="1"/>
              <a:t>estos</a:t>
            </a:r>
            <a:r>
              <a:rPr dirty="0"/>
              <a:t> </a:t>
            </a:r>
            <a:r>
              <a:rPr dirty="0" err="1"/>
              <a:t>riéndose</a:t>
            </a:r>
            <a:r>
              <a:rPr dirty="0"/>
              <a:t> </a:t>
            </a:r>
            <a:r>
              <a:rPr dirty="0" err="1"/>
              <a:t>en</a:t>
            </a:r>
            <a:r>
              <a:rPr dirty="0"/>
              <a:t> el </a:t>
            </a:r>
            <a:r>
              <a:rPr dirty="0" err="1"/>
              <a:t>sofá</a:t>
            </a:r>
            <a:r>
              <a:rPr dirty="0"/>
              <a:t> </a:t>
            </a:r>
            <a:r>
              <a:rPr dirty="0" err="1"/>
              <a:t>porque</a:t>
            </a:r>
            <a:r>
              <a:rPr dirty="0"/>
              <a:t> </a:t>
            </a:r>
            <a:r>
              <a:rPr dirty="0" err="1"/>
              <a:t>estaban</a:t>
            </a:r>
            <a:r>
              <a:rPr dirty="0"/>
              <a:t> </a:t>
            </a:r>
            <a:r>
              <a:rPr dirty="0" err="1"/>
              <a:t>pensando</a:t>
            </a:r>
            <a:r>
              <a:rPr dirty="0"/>
              <a:t> &lt;</a:t>
            </a:r>
            <a:r>
              <a:rPr dirty="0" err="1"/>
              <a:t>está</a:t>
            </a:r>
            <a:r>
              <a:rPr dirty="0"/>
              <a:t> </a:t>
            </a:r>
            <a:r>
              <a:rPr dirty="0" err="1"/>
              <a:t>llamando</a:t>
            </a:r>
            <a:r>
              <a:rPr dirty="0"/>
              <a:t> a la </a:t>
            </a:r>
            <a:r>
              <a:rPr dirty="0" err="1"/>
              <a:t>peluquería</a:t>
            </a:r>
            <a:r>
              <a:rPr dirty="0"/>
              <a:t> y no hay dinero </a:t>
            </a:r>
            <a:r>
              <a:rPr dirty="0" err="1"/>
              <a:t>en</a:t>
            </a:r>
            <a:r>
              <a:rPr dirty="0"/>
              <a:t> el </a:t>
            </a:r>
            <a:r>
              <a:rPr dirty="0" err="1"/>
              <a:t>sobre</a:t>
            </a:r>
            <a:r>
              <a:rPr dirty="0"/>
              <a:t> </a:t>
            </a:r>
            <a:r>
              <a:rPr dirty="0" err="1"/>
              <a:t>tal</a:t>
            </a:r>
            <a:endParaRPr dirty="0"/>
          </a:p>
        </p:txBody>
      </p:sp>
      <p:sp>
        <p:nvSpPr>
          <p:cNvPr id="2" name="Marcador de número de diapositiva 1">
            <a:extLst>
              <a:ext uri="{FF2B5EF4-FFF2-40B4-BE49-F238E27FC236}">
                <a16:creationId xmlns:a16="http://schemas.microsoft.com/office/drawing/2014/main" id="{A8B3BC4E-32F8-D44F-A9C5-339D115FC8CA}"/>
              </a:ext>
            </a:extLst>
          </p:cNvPr>
          <p:cNvSpPr>
            <a:spLocks noGrp="1"/>
          </p:cNvSpPr>
          <p:nvPr>
            <p:ph type="sldNum" sz="quarter" idx="12"/>
          </p:nvPr>
        </p:nvSpPr>
        <p:spPr/>
        <p:txBody>
          <a:bodyPr/>
          <a:lstStyle/>
          <a:p>
            <a:fld id="{86CB4B4D-7CA3-9044-876B-883B54F8677D}" type="slidenum">
              <a:rPr lang="es-ES" smtClean="0"/>
              <a:t>74</a:t>
            </a:fld>
            <a:endParaRPr lang="es-E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Shape 634"/>
          <p:cNvSpPr>
            <a:spLocks noGrp="1"/>
          </p:cNvSpPr>
          <p:nvPr>
            <p:ph type="title"/>
          </p:nvPr>
        </p:nvSpPr>
        <p:spPr>
          <a:prstGeom prst="rect">
            <a:avLst/>
          </a:prstGeom>
        </p:spPr>
        <p:txBody>
          <a:bodyPr>
            <a:noAutofit/>
          </a:bodyPr>
          <a:lstStyle>
            <a:lvl1pPr defTabSz="514094">
              <a:defRPr sz="7000"/>
            </a:lvl1pPr>
          </a:lstStyle>
          <a:p>
            <a:r>
              <a:rPr sz="4400" dirty="0" err="1"/>
              <a:t>Presentación</a:t>
            </a:r>
            <a:r>
              <a:rPr sz="4400" dirty="0"/>
              <a:t> y </a:t>
            </a:r>
            <a:r>
              <a:rPr sz="4400" dirty="0" err="1"/>
              <a:t>sistematización</a:t>
            </a:r>
            <a:r>
              <a:rPr sz="4400" dirty="0"/>
              <a:t> de </a:t>
            </a:r>
            <a:r>
              <a:rPr sz="4400" dirty="0" err="1"/>
              <a:t>resultados</a:t>
            </a:r>
            <a:endParaRPr sz="4400" dirty="0"/>
          </a:p>
        </p:txBody>
      </p:sp>
      <p:sp>
        <p:nvSpPr>
          <p:cNvPr id="635" name="Shape 635"/>
          <p:cNvSpPr>
            <a:spLocks noGrp="1"/>
          </p:cNvSpPr>
          <p:nvPr>
            <p:ph idx="1"/>
          </p:nvPr>
        </p:nvSpPr>
        <p:spPr>
          <a:prstGeom prst="rect">
            <a:avLst/>
          </a:prstGeom>
        </p:spPr>
        <p:txBody>
          <a:bodyPr>
            <a:normAutofit/>
          </a:bodyPr>
          <a:lstStyle/>
          <a:p>
            <a:pPr defTabSz="271096">
              <a:defRPr sz="2100" b="1">
                <a:latin typeface="Helvetica"/>
                <a:ea typeface="Helvetica"/>
                <a:cs typeface="Helvetica"/>
                <a:sym typeface="Helvetica"/>
              </a:defRPr>
            </a:pPr>
            <a:endParaRPr lang="es-ES" dirty="0"/>
          </a:p>
          <a:p>
            <a:pPr defTabSz="271096">
              <a:defRPr sz="2100" b="1">
                <a:latin typeface="Helvetica"/>
                <a:ea typeface="Helvetica"/>
                <a:cs typeface="Helvetica"/>
                <a:sym typeface="Helvetica"/>
              </a:defRPr>
            </a:pPr>
            <a:r>
              <a:rPr dirty="0" err="1"/>
              <a:t>Paquete</a:t>
            </a:r>
            <a:r>
              <a:rPr dirty="0"/>
              <a:t> </a:t>
            </a:r>
            <a:r>
              <a:rPr dirty="0" err="1"/>
              <a:t>estadístico</a:t>
            </a:r>
            <a:r>
              <a:rPr dirty="0"/>
              <a:t> </a:t>
            </a:r>
            <a:r>
              <a:rPr dirty="0" err="1"/>
              <a:t>utilizado</a:t>
            </a:r>
            <a:r>
              <a:rPr b="0" dirty="0">
                <a:latin typeface="Helvetica Light"/>
                <a:ea typeface="Helvetica Light"/>
                <a:cs typeface="Helvetica Light"/>
                <a:sym typeface="Helvetica Light"/>
              </a:rPr>
              <a:t>: R (v. 3.2.3)</a:t>
            </a:r>
          </a:p>
          <a:p>
            <a:pPr defTabSz="271096">
              <a:defRPr sz="2100" b="1">
                <a:latin typeface="Helvetica"/>
                <a:ea typeface="Helvetica"/>
                <a:cs typeface="Helvetica"/>
                <a:sym typeface="Helvetica"/>
              </a:defRPr>
            </a:pPr>
            <a:r>
              <a:rPr dirty="0" err="1"/>
              <a:t>Librerías</a:t>
            </a:r>
            <a:r>
              <a:rPr dirty="0"/>
              <a:t> </a:t>
            </a:r>
            <a:r>
              <a:rPr dirty="0" err="1"/>
              <a:t>usadas</a:t>
            </a:r>
            <a:r>
              <a:rPr b="0" dirty="0">
                <a:latin typeface="Helvetica Light"/>
                <a:ea typeface="Helvetica Light"/>
                <a:cs typeface="Helvetica Light"/>
                <a:sym typeface="Helvetica Light"/>
              </a:rPr>
              <a:t>: Party (</a:t>
            </a:r>
            <a:r>
              <a:rPr b="0" dirty="0" err="1">
                <a:latin typeface="Helvetica Light"/>
                <a:ea typeface="Helvetica Light"/>
                <a:cs typeface="Helvetica Light"/>
                <a:sym typeface="Helvetica Light"/>
              </a:rPr>
              <a:t>clasification</a:t>
            </a:r>
            <a:r>
              <a:rPr b="0" dirty="0">
                <a:latin typeface="Helvetica Light"/>
                <a:ea typeface="Helvetica Light"/>
                <a:cs typeface="Helvetica Light"/>
                <a:sym typeface="Helvetica Light"/>
              </a:rPr>
              <a:t> trees) / ca (multiple correspondence analysis) / </a:t>
            </a:r>
            <a:r>
              <a:rPr b="0" dirty="0" err="1">
                <a:latin typeface="Helvetica Light"/>
                <a:ea typeface="Helvetica Light"/>
                <a:cs typeface="Helvetica Light"/>
                <a:sym typeface="Helvetica Light"/>
              </a:rPr>
              <a:t>Randomforest</a:t>
            </a:r>
            <a:endParaRPr b="0" dirty="0">
              <a:latin typeface="Helvetica Light"/>
              <a:ea typeface="Helvetica Light"/>
              <a:cs typeface="Helvetica Light"/>
              <a:sym typeface="Helvetica Light"/>
            </a:endParaRPr>
          </a:p>
          <a:p>
            <a:pPr defTabSz="271096">
              <a:defRPr sz="2100" b="1">
                <a:latin typeface="Helvetica"/>
                <a:ea typeface="Helvetica"/>
                <a:cs typeface="Helvetica"/>
                <a:sym typeface="Helvetica"/>
              </a:defRPr>
            </a:pPr>
            <a:r>
              <a:rPr dirty="0" err="1"/>
              <a:t>Pruebas</a:t>
            </a:r>
            <a:r>
              <a:rPr dirty="0"/>
              <a:t> </a:t>
            </a:r>
            <a:r>
              <a:rPr dirty="0" err="1"/>
              <a:t>estadísticas</a:t>
            </a:r>
            <a:r>
              <a:rPr dirty="0"/>
              <a:t> </a:t>
            </a:r>
            <a:r>
              <a:rPr dirty="0" err="1"/>
              <a:t>utilizadas</a:t>
            </a:r>
            <a:r>
              <a:rPr b="0" dirty="0">
                <a:latin typeface="Helvetica Light"/>
                <a:ea typeface="Helvetica Light"/>
                <a:cs typeface="Helvetica Light"/>
                <a:sym typeface="Helvetica Light"/>
              </a:rPr>
              <a:t>: chi-</a:t>
            </a:r>
            <a:r>
              <a:rPr b="0" dirty="0" err="1">
                <a:latin typeface="Helvetica Light"/>
                <a:ea typeface="Helvetica Light"/>
                <a:cs typeface="Helvetica Light"/>
                <a:sym typeface="Helvetica Light"/>
              </a:rPr>
              <a:t>cuadrado</a:t>
            </a:r>
            <a:r>
              <a:rPr b="0" dirty="0">
                <a:latin typeface="Helvetica Light"/>
                <a:ea typeface="Helvetica Light"/>
                <a:cs typeface="Helvetica Light"/>
                <a:sym typeface="Helvetica Light"/>
              </a:rPr>
              <a:t> test, </a:t>
            </a:r>
            <a:r>
              <a:rPr b="0" dirty="0" err="1">
                <a:latin typeface="Helvetica Light"/>
                <a:ea typeface="Helvetica Light"/>
                <a:cs typeface="Helvetica Light"/>
                <a:sym typeface="Helvetica Light"/>
              </a:rPr>
              <a:t>análisis</a:t>
            </a:r>
            <a:r>
              <a:rPr b="0" dirty="0">
                <a:latin typeface="Helvetica Light"/>
                <a:ea typeface="Helvetica Light"/>
                <a:cs typeface="Helvetica Light"/>
                <a:sym typeface="Helvetica Light"/>
              </a:rPr>
              <a:t> </a:t>
            </a:r>
            <a:r>
              <a:rPr b="0" dirty="0" err="1">
                <a:latin typeface="Helvetica Light"/>
                <a:ea typeface="Helvetica Light"/>
                <a:cs typeface="Helvetica Light"/>
                <a:sym typeface="Helvetica Light"/>
              </a:rPr>
              <a:t>múltiple</a:t>
            </a:r>
            <a:r>
              <a:rPr b="0" dirty="0">
                <a:latin typeface="Helvetica Light"/>
                <a:ea typeface="Helvetica Light"/>
                <a:cs typeface="Helvetica Light"/>
                <a:sym typeface="Helvetica Light"/>
              </a:rPr>
              <a:t> de </a:t>
            </a:r>
            <a:r>
              <a:rPr b="0" dirty="0" err="1">
                <a:latin typeface="Helvetica Light"/>
                <a:ea typeface="Helvetica Light"/>
                <a:cs typeface="Helvetica Light"/>
                <a:sym typeface="Helvetica Light"/>
              </a:rPr>
              <a:t>correspondencias</a:t>
            </a:r>
            <a:r>
              <a:rPr b="0" dirty="0">
                <a:latin typeface="Helvetica Light"/>
                <a:ea typeface="Helvetica Light"/>
                <a:cs typeface="Helvetica Light"/>
                <a:sym typeface="Helvetica Light"/>
              </a:rPr>
              <a:t>, árbol de </a:t>
            </a:r>
            <a:r>
              <a:rPr b="0" dirty="0" err="1">
                <a:latin typeface="Helvetica Light"/>
                <a:ea typeface="Helvetica Light"/>
                <a:cs typeface="Helvetica Light"/>
                <a:sym typeface="Helvetica Light"/>
              </a:rPr>
              <a:t>decisiones</a:t>
            </a:r>
            <a:r>
              <a:rPr b="0" dirty="0">
                <a:latin typeface="Helvetica Light"/>
                <a:ea typeface="Helvetica Light"/>
                <a:cs typeface="Helvetica Light"/>
                <a:sym typeface="Helvetica Light"/>
              </a:rPr>
              <a:t>, </a:t>
            </a:r>
            <a:r>
              <a:rPr b="0" dirty="0" err="1">
                <a:latin typeface="Helvetica Light"/>
                <a:ea typeface="Helvetica Light"/>
                <a:cs typeface="Helvetica Light"/>
                <a:sym typeface="Helvetica Light"/>
              </a:rPr>
              <a:t>randomforest</a:t>
            </a:r>
            <a:endParaRPr b="0" dirty="0">
              <a:latin typeface="Helvetica Light"/>
              <a:ea typeface="Helvetica Light"/>
              <a:cs typeface="Helvetica Light"/>
              <a:sym typeface="Helvetica Light"/>
            </a:endParaRPr>
          </a:p>
        </p:txBody>
      </p:sp>
      <p:sp>
        <p:nvSpPr>
          <p:cNvPr id="2" name="Marcador de número de diapositiva 1">
            <a:extLst>
              <a:ext uri="{FF2B5EF4-FFF2-40B4-BE49-F238E27FC236}">
                <a16:creationId xmlns:a16="http://schemas.microsoft.com/office/drawing/2014/main" id="{03E96E7A-42C9-E048-BCBB-FF0C6A03B691}"/>
              </a:ext>
            </a:extLst>
          </p:cNvPr>
          <p:cNvSpPr>
            <a:spLocks noGrp="1"/>
          </p:cNvSpPr>
          <p:nvPr>
            <p:ph type="sldNum" sz="quarter" idx="12"/>
          </p:nvPr>
        </p:nvSpPr>
        <p:spPr/>
        <p:txBody>
          <a:bodyPr/>
          <a:lstStyle/>
          <a:p>
            <a:fld id="{86CB4B4D-7CA3-9044-876B-883B54F8677D}" type="slidenum">
              <a:rPr lang="es-ES" smtClean="0"/>
              <a:t>75</a:t>
            </a:fld>
            <a:endParaRPr lang="es-E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2803947-1395-1C46-BD13-8D5A107AB975}"/>
              </a:ext>
            </a:extLst>
          </p:cNvPr>
          <p:cNvSpPr>
            <a:spLocks noGrp="1"/>
          </p:cNvSpPr>
          <p:nvPr>
            <p:ph type="title"/>
          </p:nvPr>
        </p:nvSpPr>
        <p:spPr/>
        <p:txBody>
          <a:bodyPr/>
          <a:lstStyle/>
          <a:p>
            <a:r>
              <a:rPr lang="es-ES" dirty="0"/>
              <a:t>T-</a:t>
            </a:r>
            <a:r>
              <a:rPr lang="es-ES" dirty="0" err="1"/>
              <a:t>Student</a:t>
            </a:r>
            <a:r>
              <a:rPr lang="es-ES" dirty="0"/>
              <a:t> &amp; ANOVA</a:t>
            </a:r>
          </a:p>
        </p:txBody>
      </p:sp>
      <p:sp>
        <p:nvSpPr>
          <p:cNvPr id="637" name="Shape 637"/>
          <p:cNvSpPr>
            <a:spLocks noGrp="1"/>
          </p:cNvSpPr>
          <p:nvPr>
            <p:ph idx="1"/>
          </p:nvPr>
        </p:nvSpPr>
        <p:spPr>
          <a:prstGeom prst="rect">
            <a:avLst/>
          </a:prstGeom>
        </p:spPr>
        <p:txBody>
          <a:bodyPr>
            <a:normAutofit/>
          </a:bodyPr>
          <a:lstStyle/>
          <a:p>
            <a:pPr marL="0" indent="0" defTabSz="321457">
              <a:spcBef>
                <a:spcPts val="0"/>
              </a:spcBef>
              <a:buNone/>
              <a:defRPr sz="1100">
                <a:latin typeface="Times New Roman"/>
                <a:ea typeface="Times New Roman"/>
                <a:cs typeface="Times New Roman"/>
                <a:sym typeface="Times New Roman"/>
              </a:defRPr>
            </a:pPr>
            <a:endParaRPr dirty="0"/>
          </a:p>
          <a:p>
            <a:pPr marL="0" indent="0">
              <a:spcBef>
                <a:spcPts val="703"/>
              </a:spcBef>
              <a:buNone/>
            </a:pPr>
            <a:r>
              <a:rPr dirty="0" err="1"/>
              <a:t>Todos</a:t>
            </a:r>
            <a:r>
              <a:rPr dirty="0"/>
              <a:t> los cruces son </a:t>
            </a:r>
            <a:r>
              <a:rPr dirty="0" err="1"/>
              <a:t>negativos</a:t>
            </a:r>
            <a:r>
              <a:rPr dirty="0"/>
              <a:t>.</a:t>
            </a:r>
          </a:p>
          <a:p>
            <a:pPr marL="0" indent="0">
              <a:spcBef>
                <a:spcPts val="703"/>
              </a:spcBef>
              <a:buNone/>
            </a:pPr>
            <a:endParaRPr dirty="0"/>
          </a:p>
          <a:p>
            <a:pPr marL="0" indent="0">
              <a:spcBef>
                <a:spcPts val="703"/>
              </a:spcBef>
              <a:buNone/>
            </a:pPr>
            <a:r>
              <a:rPr dirty="0"/>
              <a:t>Imagen vs </a:t>
            </a:r>
            <a:r>
              <a:rPr dirty="0" err="1"/>
              <a:t>intensidad</a:t>
            </a:r>
            <a:endParaRPr dirty="0"/>
          </a:p>
          <a:p>
            <a:pPr marL="0" indent="0">
              <a:spcBef>
                <a:spcPts val="703"/>
              </a:spcBef>
              <a:buNone/>
            </a:pPr>
            <a:r>
              <a:rPr dirty="0"/>
              <a:t>Imagen vs </a:t>
            </a:r>
            <a:r>
              <a:rPr dirty="0" err="1"/>
              <a:t>velocidad</a:t>
            </a:r>
            <a:endParaRPr dirty="0"/>
          </a:p>
          <a:p>
            <a:pPr marL="0" indent="0">
              <a:spcBef>
                <a:spcPts val="703"/>
              </a:spcBef>
              <a:buNone/>
            </a:pPr>
            <a:r>
              <a:rPr dirty="0"/>
              <a:t>Origen vs </a:t>
            </a:r>
            <a:r>
              <a:rPr dirty="0" err="1"/>
              <a:t>intensidad</a:t>
            </a:r>
            <a:endParaRPr dirty="0"/>
          </a:p>
          <a:p>
            <a:pPr marL="0" indent="0">
              <a:spcBef>
                <a:spcPts val="703"/>
              </a:spcBef>
              <a:buNone/>
            </a:pPr>
            <a:r>
              <a:rPr dirty="0"/>
              <a:t>Origen vs </a:t>
            </a:r>
            <a:r>
              <a:rPr dirty="0" err="1"/>
              <a:t>velocidad</a:t>
            </a:r>
            <a:endParaRPr dirty="0"/>
          </a:p>
          <a:p>
            <a:pPr marL="0" indent="0">
              <a:spcBef>
                <a:spcPts val="703"/>
              </a:spcBef>
              <a:buNone/>
            </a:pPr>
            <a:r>
              <a:rPr dirty="0" err="1"/>
              <a:t>Reparación</a:t>
            </a:r>
            <a:r>
              <a:rPr dirty="0"/>
              <a:t> vs </a:t>
            </a:r>
            <a:r>
              <a:rPr dirty="0" err="1"/>
              <a:t>intensidad</a:t>
            </a:r>
            <a:endParaRPr dirty="0"/>
          </a:p>
          <a:p>
            <a:pPr marL="0" indent="0">
              <a:spcBef>
                <a:spcPts val="703"/>
              </a:spcBef>
              <a:buNone/>
            </a:pPr>
            <a:r>
              <a:rPr dirty="0" err="1"/>
              <a:t>Reparación</a:t>
            </a:r>
            <a:r>
              <a:rPr dirty="0"/>
              <a:t> vs </a:t>
            </a:r>
            <a:r>
              <a:rPr dirty="0" err="1"/>
              <a:t>velocidad</a:t>
            </a:r>
            <a:endParaRPr dirty="0"/>
          </a:p>
        </p:txBody>
      </p:sp>
      <p:sp>
        <p:nvSpPr>
          <p:cNvPr id="2" name="Marcador de número de diapositiva 1">
            <a:extLst>
              <a:ext uri="{FF2B5EF4-FFF2-40B4-BE49-F238E27FC236}">
                <a16:creationId xmlns:a16="http://schemas.microsoft.com/office/drawing/2014/main" id="{10D51AE1-E185-614F-B166-B0B8A68A95D4}"/>
              </a:ext>
            </a:extLst>
          </p:cNvPr>
          <p:cNvSpPr>
            <a:spLocks noGrp="1"/>
          </p:cNvSpPr>
          <p:nvPr>
            <p:ph type="sldNum" sz="quarter" idx="12"/>
          </p:nvPr>
        </p:nvSpPr>
        <p:spPr/>
        <p:txBody>
          <a:bodyPr/>
          <a:lstStyle/>
          <a:p>
            <a:fld id="{86CB4B4D-7CA3-9044-876B-883B54F8677D}" type="slidenum">
              <a:rPr lang="es-ES" smtClean="0"/>
              <a:t>76</a:t>
            </a:fld>
            <a:endParaRPr lang="es-E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43C7C1E9-893A-AB4F-9922-68D307138A60}"/>
              </a:ext>
            </a:extLst>
          </p:cNvPr>
          <p:cNvSpPr>
            <a:spLocks noGrp="1"/>
          </p:cNvSpPr>
          <p:nvPr>
            <p:ph type="title"/>
          </p:nvPr>
        </p:nvSpPr>
        <p:spPr/>
        <p:txBody>
          <a:bodyPr>
            <a:noAutofit/>
          </a:bodyPr>
          <a:lstStyle/>
          <a:p>
            <a:pPr algn="ctr" defTabSz="394320">
              <a:spcBef>
                <a:spcPts val="0"/>
              </a:spcBef>
              <a:defRPr sz="7600" b="1">
                <a:latin typeface="Helvetica"/>
                <a:ea typeface="Helvetica"/>
                <a:cs typeface="Helvetica"/>
                <a:sym typeface="Helvetica"/>
              </a:defRPr>
            </a:pPr>
            <a:r>
              <a:rPr lang="es-ES" sz="5400" dirty="0"/>
              <a:t>Imagen vs origen</a:t>
            </a:r>
          </a:p>
        </p:txBody>
      </p:sp>
      <p:sp>
        <p:nvSpPr>
          <p:cNvPr id="639" name="Shape 639"/>
          <p:cNvSpPr>
            <a:spLocks noGrp="1"/>
          </p:cNvSpPr>
          <p:nvPr>
            <p:ph idx="1"/>
          </p:nvPr>
        </p:nvSpPr>
        <p:spPr>
          <a:prstGeom prst="rect">
            <a:avLst/>
          </a:prstGeom>
        </p:spPr>
        <p:txBody>
          <a:bodyPr>
            <a:normAutofit fontScale="92500" lnSpcReduction="10000"/>
          </a:bodyPr>
          <a:lstStyle/>
          <a:p>
            <a:pPr marL="0" indent="0" defTabSz="308598">
              <a:spcBef>
                <a:spcPts val="0"/>
              </a:spcBef>
              <a:buNone/>
              <a:defRPr sz="1000">
                <a:latin typeface="Times New Roman"/>
                <a:ea typeface="Times New Roman"/>
                <a:cs typeface="Times New Roman"/>
                <a:sym typeface="Times New Roman"/>
              </a:defRPr>
            </a:pPr>
            <a:endParaRPr dirty="0"/>
          </a:p>
          <a:p>
            <a:pPr marL="0" indent="0" algn="ctr" defTabSz="394320">
              <a:spcBef>
                <a:spcPts val="0"/>
              </a:spcBef>
              <a:buNone/>
              <a:defRPr sz="5700"/>
            </a:pPr>
            <a:r>
              <a:rPr dirty="0"/>
              <a:t>	Pearson's Chi-squared test</a:t>
            </a:r>
          </a:p>
          <a:p>
            <a:pPr marL="0" indent="0" defTabSz="308598">
              <a:spcBef>
                <a:spcPts val="0"/>
              </a:spcBef>
              <a:buNone/>
              <a:defRPr sz="1000">
                <a:latin typeface="Times New Roman"/>
                <a:ea typeface="Times New Roman"/>
                <a:cs typeface="Times New Roman"/>
                <a:sym typeface="Times New Roman"/>
              </a:defRPr>
            </a:pPr>
            <a:endParaRPr dirty="0"/>
          </a:p>
          <a:p>
            <a:pPr marL="0" indent="0" defTabSz="394320">
              <a:spcBef>
                <a:spcPts val="633"/>
              </a:spcBef>
              <a:buNone/>
              <a:defRPr sz="3400"/>
            </a:pPr>
            <a:r>
              <a:rPr dirty="0"/>
              <a:t>data:  </a:t>
            </a:r>
            <a:r>
              <a:rPr dirty="0" err="1"/>
              <a:t>tbl</a:t>
            </a:r>
            <a:endParaRPr dirty="0"/>
          </a:p>
          <a:p>
            <a:pPr marL="0" indent="0" defTabSz="394320">
              <a:spcBef>
                <a:spcPts val="633"/>
              </a:spcBef>
              <a:buNone/>
              <a:defRPr sz="3400"/>
            </a:pPr>
            <a:r>
              <a:rPr dirty="0"/>
              <a:t>X-squared = 33.209, df = 2, p-value = 6.149e-08</a:t>
            </a:r>
          </a:p>
          <a:p>
            <a:pPr marL="0" indent="0" defTabSz="394320">
              <a:spcBef>
                <a:spcPts val="633"/>
              </a:spcBef>
              <a:buNone/>
              <a:defRPr sz="3400"/>
            </a:pPr>
            <a:endParaRPr dirty="0"/>
          </a:p>
          <a:p>
            <a:pPr marL="0" indent="0" defTabSz="394320">
              <a:spcBef>
                <a:spcPts val="633"/>
              </a:spcBef>
              <a:buNone/>
              <a:defRPr sz="3400"/>
            </a:pPr>
            <a:r>
              <a:rPr dirty="0"/>
              <a:t>                   </a:t>
            </a:r>
            <a:r>
              <a:rPr dirty="0" err="1"/>
              <a:t>receptor_no_presente</a:t>
            </a:r>
            <a:r>
              <a:rPr dirty="0"/>
              <a:t> </a:t>
            </a:r>
            <a:r>
              <a:rPr dirty="0" err="1"/>
              <a:t>receptor_presente</a:t>
            </a:r>
            <a:endParaRPr dirty="0"/>
          </a:p>
          <a:p>
            <a:pPr marL="0" indent="0" defTabSz="394320">
              <a:spcBef>
                <a:spcPts val="633"/>
              </a:spcBef>
              <a:buNone/>
              <a:defRPr sz="3400"/>
            </a:pPr>
            <a:r>
              <a:rPr dirty="0"/>
              <a:t>  </a:t>
            </a:r>
            <a:r>
              <a:rPr dirty="0" err="1"/>
              <a:t>emisor</a:t>
            </a:r>
            <a:r>
              <a:rPr dirty="0"/>
              <a:t>                      -5.206669          </a:t>
            </a:r>
            <a:r>
              <a:rPr dirty="0">
                <a:solidFill>
                  <a:srgbClr val="C82506"/>
                </a:solidFill>
              </a:rPr>
              <a:t>5.206669</a:t>
            </a:r>
          </a:p>
          <a:p>
            <a:pPr marL="0" indent="0" defTabSz="394320">
              <a:spcBef>
                <a:spcPts val="633"/>
              </a:spcBef>
              <a:buNone/>
              <a:defRPr sz="3400"/>
            </a:pPr>
            <a:r>
              <a:rPr dirty="0"/>
              <a:t>  </a:t>
            </a:r>
            <a:r>
              <a:rPr dirty="0" err="1"/>
              <a:t>otro_no_presente</a:t>
            </a:r>
            <a:r>
              <a:rPr dirty="0"/>
              <a:t>     </a:t>
            </a:r>
            <a:r>
              <a:rPr dirty="0">
                <a:solidFill>
                  <a:srgbClr val="C82506"/>
                </a:solidFill>
              </a:rPr>
              <a:t>5.156748</a:t>
            </a:r>
            <a:r>
              <a:rPr dirty="0"/>
              <a:t>          -5.156748</a:t>
            </a:r>
          </a:p>
          <a:p>
            <a:pPr marL="0" indent="0" defTabSz="394320">
              <a:spcBef>
                <a:spcPts val="633"/>
              </a:spcBef>
              <a:buNone/>
              <a:defRPr sz="3400"/>
            </a:pPr>
            <a:r>
              <a:rPr dirty="0"/>
              <a:t>  </a:t>
            </a:r>
            <a:r>
              <a:rPr dirty="0" err="1"/>
              <a:t>otro_presente</a:t>
            </a:r>
            <a:r>
              <a:rPr dirty="0"/>
              <a:t>           1.270503          -1.270503</a:t>
            </a:r>
          </a:p>
        </p:txBody>
      </p:sp>
      <p:sp>
        <p:nvSpPr>
          <p:cNvPr id="2" name="Marcador de número de diapositiva 1">
            <a:extLst>
              <a:ext uri="{FF2B5EF4-FFF2-40B4-BE49-F238E27FC236}">
                <a16:creationId xmlns:a16="http://schemas.microsoft.com/office/drawing/2014/main" id="{95AC1FC5-CFCB-7E41-9B21-8D2FED8AFB63}"/>
              </a:ext>
            </a:extLst>
          </p:cNvPr>
          <p:cNvSpPr>
            <a:spLocks noGrp="1"/>
          </p:cNvSpPr>
          <p:nvPr>
            <p:ph type="sldNum" sz="quarter" idx="12"/>
          </p:nvPr>
        </p:nvSpPr>
        <p:spPr/>
        <p:txBody>
          <a:bodyPr/>
          <a:lstStyle/>
          <a:p>
            <a:fld id="{86CB4B4D-7CA3-9044-876B-883B54F8677D}" type="slidenum">
              <a:rPr lang="es-ES" smtClean="0"/>
              <a:t>77</a:t>
            </a:fld>
            <a:endParaRPr lang="es-E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DDC27CE-7EE0-514F-B566-B40F42AAF053}"/>
              </a:ext>
            </a:extLst>
          </p:cNvPr>
          <p:cNvSpPr>
            <a:spLocks noGrp="1"/>
          </p:cNvSpPr>
          <p:nvPr>
            <p:ph type="title"/>
          </p:nvPr>
        </p:nvSpPr>
        <p:spPr/>
        <p:txBody>
          <a:bodyPr/>
          <a:lstStyle/>
          <a:p>
            <a:r>
              <a:rPr lang="es-ES" dirty="0"/>
              <a:t>Reparación vs imagen</a:t>
            </a:r>
          </a:p>
        </p:txBody>
      </p:sp>
      <p:sp>
        <p:nvSpPr>
          <p:cNvPr id="641" name="Shape 641"/>
          <p:cNvSpPr>
            <a:spLocks noGrp="1"/>
          </p:cNvSpPr>
          <p:nvPr>
            <p:ph idx="1"/>
          </p:nvPr>
        </p:nvSpPr>
        <p:spPr>
          <a:prstGeom prst="rect">
            <a:avLst/>
          </a:prstGeom>
        </p:spPr>
        <p:txBody>
          <a:bodyPr>
            <a:normAutofit fontScale="92500" lnSpcReduction="10000"/>
          </a:bodyPr>
          <a:lstStyle/>
          <a:p>
            <a:pPr marL="0" indent="0" defTabSz="318242">
              <a:spcBef>
                <a:spcPts val="0"/>
              </a:spcBef>
              <a:buNone/>
              <a:defRPr sz="1000">
                <a:latin typeface="Times New Roman"/>
                <a:ea typeface="Times New Roman"/>
                <a:cs typeface="Times New Roman"/>
                <a:sym typeface="Times New Roman"/>
              </a:defRPr>
            </a:pPr>
            <a:endParaRPr dirty="0"/>
          </a:p>
          <a:p>
            <a:pPr marL="0" indent="0" algn="ctr" defTabSz="406644">
              <a:spcBef>
                <a:spcPts val="0"/>
              </a:spcBef>
              <a:buNone/>
              <a:defRPr sz="5900"/>
            </a:pPr>
            <a:r>
              <a:rPr dirty="0"/>
              <a:t>Pearson's Chi-squared test</a:t>
            </a:r>
          </a:p>
          <a:p>
            <a:pPr marL="0" indent="0" defTabSz="318242">
              <a:spcBef>
                <a:spcPts val="0"/>
              </a:spcBef>
              <a:buNone/>
              <a:defRPr sz="1000">
                <a:latin typeface="Times New Roman"/>
                <a:ea typeface="Times New Roman"/>
                <a:cs typeface="Times New Roman"/>
                <a:sym typeface="Times New Roman"/>
              </a:defRPr>
            </a:pPr>
            <a:endParaRPr dirty="0"/>
          </a:p>
          <a:p>
            <a:pPr marL="0" indent="0" defTabSz="406644">
              <a:spcBef>
                <a:spcPts val="633"/>
              </a:spcBef>
              <a:buNone/>
              <a:defRPr sz="3500"/>
            </a:pPr>
            <a:r>
              <a:rPr dirty="0"/>
              <a:t>data:  </a:t>
            </a:r>
            <a:r>
              <a:rPr dirty="0" err="1"/>
              <a:t>tbl</a:t>
            </a:r>
            <a:endParaRPr dirty="0"/>
          </a:p>
          <a:p>
            <a:pPr marL="0" indent="0" defTabSz="406644">
              <a:spcBef>
                <a:spcPts val="633"/>
              </a:spcBef>
              <a:buNone/>
              <a:defRPr sz="3500"/>
            </a:pPr>
            <a:r>
              <a:rPr dirty="0"/>
              <a:t>X-squared = 17.322, df = 2, p-value = 0.0001732</a:t>
            </a:r>
          </a:p>
          <a:p>
            <a:pPr marL="0" indent="0" defTabSz="406644">
              <a:spcBef>
                <a:spcPts val="633"/>
              </a:spcBef>
              <a:buNone/>
              <a:defRPr sz="3500"/>
            </a:pPr>
            <a:endParaRPr dirty="0"/>
          </a:p>
          <a:p>
            <a:pPr marL="0" indent="0" defTabSz="406644">
              <a:spcBef>
                <a:spcPts val="633"/>
              </a:spcBef>
              <a:buNone/>
              <a:defRPr sz="3500"/>
            </a:pPr>
            <a:r>
              <a:rPr dirty="0"/>
              <a:t>               </a:t>
            </a:r>
            <a:r>
              <a:rPr dirty="0" err="1"/>
              <a:t>receptor_no_presente</a:t>
            </a:r>
            <a:r>
              <a:rPr dirty="0"/>
              <a:t> </a:t>
            </a:r>
            <a:r>
              <a:rPr dirty="0" err="1"/>
              <a:t>receptor_presente</a:t>
            </a:r>
            <a:endParaRPr dirty="0"/>
          </a:p>
          <a:p>
            <a:pPr marL="0" indent="0" defTabSz="406644">
              <a:spcBef>
                <a:spcPts val="633"/>
              </a:spcBef>
              <a:buNone/>
              <a:defRPr sz="3500"/>
            </a:pPr>
            <a:r>
              <a:rPr dirty="0"/>
              <a:t>  </a:t>
            </a:r>
            <a:r>
              <a:rPr dirty="0" err="1"/>
              <a:t>disculpa</a:t>
            </a:r>
            <a:r>
              <a:rPr dirty="0"/>
              <a:t>                 -2.663877          </a:t>
            </a:r>
            <a:r>
              <a:rPr dirty="0">
                <a:solidFill>
                  <a:srgbClr val="C82506"/>
                </a:solidFill>
              </a:rPr>
              <a:t>2.663877</a:t>
            </a:r>
          </a:p>
          <a:p>
            <a:pPr marL="0" indent="0" defTabSz="406644">
              <a:spcBef>
                <a:spcPts val="633"/>
              </a:spcBef>
              <a:buNone/>
              <a:defRPr sz="3500"/>
            </a:pPr>
            <a:r>
              <a:rPr dirty="0"/>
              <a:t>  </a:t>
            </a:r>
            <a:r>
              <a:rPr dirty="0" err="1"/>
              <a:t>justificacion</a:t>
            </a:r>
            <a:r>
              <a:rPr dirty="0"/>
              <a:t>            -1.527297          1.527297</a:t>
            </a:r>
          </a:p>
          <a:p>
            <a:pPr marL="0" indent="0" defTabSz="406644">
              <a:spcBef>
                <a:spcPts val="633"/>
              </a:spcBef>
              <a:buNone/>
              <a:defRPr sz="3500"/>
            </a:pPr>
            <a:r>
              <a:rPr dirty="0"/>
              <a:t>  </a:t>
            </a:r>
            <a:r>
              <a:rPr dirty="0" err="1"/>
              <a:t>otros</a:t>
            </a:r>
            <a:r>
              <a:rPr dirty="0"/>
              <a:t>                     </a:t>
            </a:r>
            <a:r>
              <a:rPr dirty="0">
                <a:solidFill>
                  <a:srgbClr val="C82506"/>
                </a:solidFill>
              </a:rPr>
              <a:t>4.148113</a:t>
            </a:r>
            <a:r>
              <a:rPr dirty="0"/>
              <a:t>         -4.148113</a:t>
            </a:r>
          </a:p>
        </p:txBody>
      </p:sp>
      <p:sp>
        <p:nvSpPr>
          <p:cNvPr id="2" name="Marcador de número de diapositiva 1">
            <a:extLst>
              <a:ext uri="{FF2B5EF4-FFF2-40B4-BE49-F238E27FC236}">
                <a16:creationId xmlns:a16="http://schemas.microsoft.com/office/drawing/2014/main" id="{A9915611-3E39-AD45-9566-B900AC0D1AD2}"/>
              </a:ext>
            </a:extLst>
          </p:cNvPr>
          <p:cNvSpPr>
            <a:spLocks noGrp="1"/>
          </p:cNvSpPr>
          <p:nvPr>
            <p:ph type="sldNum" sz="quarter" idx="12"/>
          </p:nvPr>
        </p:nvSpPr>
        <p:spPr/>
        <p:txBody>
          <a:bodyPr/>
          <a:lstStyle/>
          <a:p>
            <a:fld id="{86CB4B4D-7CA3-9044-876B-883B54F8677D}" type="slidenum">
              <a:rPr lang="es-ES" smtClean="0"/>
              <a:t>78</a:t>
            </a:fld>
            <a:endParaRPr lang="es-E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7E9D907C-01DF-CA45-9DF7-4CF740C19089}"/>
              </a:ext>
            </a:extLst>
          </p:cNvPr>
          <p:cNvSpPr>
            <a:spLocks noGrp="1"/>
          </p:cNvSpPr>
          <p:nvPr>
            <p:ph type="title"/>
          </p:nvPr>
        </p:nvSpPr>
        <p:spPr/>
        <p:txBody>
          <a:bodyPr/>
          <a:lstStyle/>
          <a:p>
            <a:r>
              <a:rPr lang="es-ES" dirty="0"/>
              <a:t>Reparación vs origen</a:t>
            </a:r>
          </a:p>
        </p:txBody>
      </p:sp>
      <p:sp>
        <p:nvSpPr>
          <p:cNvPr id="643" name="Shape 643"/>
          <p:cNvSpPr>
            <a:spLocks noGrp="1"/>
          </p:cNvSpPr>
          <p:nvPr>
            <p:ph idx="1"/>
          </p:nvPr>
        </p:nvSpPr>
        <p:spPr>
          <a:prstGeom prst="rect">
            <a:avLst/>
          </a:prstGeom>
        </p:spPr>
        <p:txBody>
          <a:bodyPr>
            <a:normAutofit fontScale="92500" lnSpcReduction="10000"/>
          </a:bodyPr>
          <a:lstStyle/>
          <a:p>
            <a:pPr marL="0" indent="0" defTabSz="318242">
              <a:spcBef>
                <a:spcPts val="0"/>
              </a:spcBef>
              <a:buNone/>
              <a:defRPr sz="1000">
                <a:latin typeface="Times New Roman"/>
                <a:ea typeface="Times New Roman"/>
                <a:cs typeface="Times New Roman"/>
                <a:sym typeface="Times New Roman"/>
              </a:defRPr>
            </a:pPr>
            <a:endParaRPr dirty="0"/>
          </a:p>
          <a:p>
            <a:pPr marL="0" indent="0" algn="ctr" defTabSz="406644">
              <a:spcBef>
                <a:spcPts val="0"/>
              </a:spcBef>
              <a:buNone/>
              <a:defRPr sz="5900"/>
            </a:pPr>
            <a:r>
              <a:rPr dirty="0"/>
              <a:t>Pearson's Chi-squared test</a:t>
            </a:r>
          </a:p>
          <a:p>
            <a:pPr marL="0" indent="0" defTabSz="318242">
              <a:spcBef>
                <a:spcPts val="0"/>
              </a:spcBef>
              <a:buNone/>
              <a:defRPr sz="1000">
                <a:latin typeface="Times New Roman"/>
                <a:ea typeface="Times New Roman"/>
                <a:cs typeface="Times New Roman"/>
                <a:sym typeface="Times New Roman"/>
              </a:defRPr>
            </a:pPr>
            <a:endParaRPr dirty="0"/>
          </a:p>
          <a:p>
            <a:pPr marL="0" indent="0" defTabSz="406644">
              <a:spcBef>
                <a:spcPts val="633"/>
              </a:spcBef>
              <a:buNone/>
              <a:defRPr sz="3500"/>
            </a:pPr>
            <a:r>
              <a:rPr dirty="0"/>
              <a:t>data:  </a:t>
            </a:r>
            <a:r>
              <a:rPr dirty="0" err="1"/>
              <a:t>tbl</a:t>
            </a:r>
            <a:endParaRPr dirty="0"/>
          </a:p>
          <a:p>
            <a:pPr marL="0" indent="0" defTabSz="406644">
              <a:spcBef>
                <a:spcPts val="633"/>
              </a:spcBef>
              <a:buNone/>
              <a:defRPr sz="3500"/>
            </a:pPr>
            <a:r>
              <a:rPr dirty="0"/>
              <a:t>X-squared = 43.106, df = 4, p-value = 9.838e-09</a:t>
            </a:r>
          </a:p>
          <a:p>
            <a:pPr marL="0" indent="0" defTabSz="406644">
              <a:spcBef>
                <a:spcPts val="633"/>
              </a:spcBef>
              <a:buNone/>
              <a:defRPr sz="3500"/>
            </a:pPr>
            <a:endParaRPr dirty="0"/>
          </a:p>
          <a:p>
            <a:pPr marL="0" lvl="1" indent="1041521" defTabSz="406644">
              <a:spcBef>
                <a:spcPts val="633"/>
              </a:spcBef>
              <a:buNone/>
              <a:defRPr sz="3500"/>
            </a:pPr>
            <a:r>
              <a:rPr dirty="0"/>
              <a:t>              </a:t>
            </a:r>
            <a:r>
              <a:rPr dirty="0" err="1"/>
              <a:t>disculpa</a:t>
            </a:r>
            <a:r>
              <a:rPr dirty="0"/>
              <a:t> </a:t>
            </a:r>
            <a:r>
              <a:rPr dirty="0" err="1"/>
              <a:t>justificacion</a:t>
            </a:r>
            <a:r>
              <a:rPr dirty="0"/>
              <a:t>     </a:t>
            </a:r>
            <a:r>
              <a:rPr dirty="0" err="1"/>
              <a:t>otros</a:t>
            </a:r>
            <a:endParaRPr dirty="0"/>
          </a:p>
          <a:p>
            <a:pPr marL="0" indent="0" defTabSz="406644">
              <a:spcBef>
                <a:spcPts val="633"/>
              </a:spcBef>
              <a:buNone/>
              <a:defRPr sz="3500"/>
            </a:pPr>
            <a:r>
              <a:rPr dirty="0"/>
              <a:t>  </a:t>
            </a:r>
            <a:r>
              <a:rPr dirty="0" err="1"/>
              <a:t>emisor</a:t>
            </a:r>
            <a:r>
              <a:rPr dirty="0"/>
              <a:t>            </a:t>
            </a:r>
            <a:r>
              <a:rPr dirty="0">
                <a:solidFill>
                  <a:srgbClr val="C82506"/>
                </a:solidFill>
              </a:rPr>
              <a:t>4.084689 </a:t>
            </a:r>
            <a:r>
              <a:rPr dirty="0"/>
              <a:t>    -2.058450 -2.257884</a:t>
            </a:r>
          </a:p>
          <a:p>
            <a:pPr marL="0" indent="0" defTabSz="406644">
              <a:spcBef>
                <a:spcPts val="633"/>
              </a:spcBef>
              <a:buNone/>
              <a:defRPr sz="3500"/>
            </a:pPr>
            <a:r>
              <a:rPr dirty="0"/>
              <a:t>  </a:t>
            </a:r>
            <a:r>
              <a:rPr dirty="0" err="1"/>
              <a:t>otro_no_presente</a:t>
            </a:r>
            <a:r>
              <a:rPr dirty="0"/>
              <a:t> -1.635324     -2.615742  </a:t>
            </a:r>
            <a:r>
              <a:rPr dirty="0">
                <a:solidFill>
                  <a:srgbClr val="C82506"/>
                </a:solidFill>
              </a:rPr>
              <a:t>4.111109</a:t>
            </a:r>
          </a:p>
          <a:p>
            <a:pPr marL="0" indent="0" defTabSz="406644">
              <a:spcBef>
                <a:spcPts val="633"/>
              </a:spcBef>
              <a:buNone/>
              <a:defRPr sz="3500"/>
            </a:pPr>
            <a:r>
              <a:rPr dirty="0"/>
              <a:t>  </a:t>
            </a:r>
            <a:r>
              <a:rPr dirty="0" err="1"/>
              <a:t>otro_presente</a:t>
            </a:r>
            <a:r>
              <a:rPr dirty="0"/>
              <a:t>    -3.406926      </a:t>
            </a:r>
            <a:r>
              <a:rPr dirty="0">
                <a:solidFill>
                  <a:srgbClr val="C82506"/>
                </a:solidFill>
              </a:rPr>
              <a:t>5.156748</a:t>
            </a:r>
            <a:r>
              <a:rPr dirty="0"/>
              <a:t> -1.323916</a:t>
            </a:r>
          </a:p>
        </p:txBody>
      </p:sp>
      <p:sp>
        <p:nvSpPr>
          <p:cNvPr id="2" name="Marcador de número de diapositiva 1">
            <a:extLst>
              <a:ext uri="{FF2B5EF4-FFF2-40B4-BE49-F238E27FC236}">
                <a16:creationId xmlns:a16="http://schemas.microsoft.com/office/drawing/2014/main" id="{69F8CC11-A152-0B41-BE07-2C1D1E76FA24}"/>
              </a:ext>
            </a:extLst>
          </p:cNvPr>
          <p:cNvSpPr>
            <a:spLocks noGrp="1"/>
          </p:cNvSpPr>
          <p:nvPr>
            <p:ph type="sldNum" sz="quarter" idx="12"/>
          </p:nvPr>
        </p:nvSpPr>
        <p:spPr/>
        <p:txBody>
          <a:bodyPr/>
          <a:lstStyle/>
          <a:p>
            <a:fld id="{86CB4B4D-7CA3-9044-876B-883B54F8677D}" type="slidenum">
              <a:rPr lang="es-ES" smtClean="0"/>
              <a:t>79</a:t>
            </a:fld>
            <a:endParaRPr lang="es-E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DAEAF6C-8B0D-4E4B-9895-52A8D5E9B2EF}"/>
              </a:ext>
            </a:extLst>
          </p:cNvPr>
          <p:cNvSpPr>
            <a:spLocks noGrp="1"/>
          </p:cNvSpPr>
          <p:nvPr>
            <p:ph type="title"/>
          </p:nvPr>
        </p:nvSpPr>
        <p:spPr/>
        <p:txBody>
          <a:bodyPr/>
          <a:lstStyle/>
          <a:p>
            <a:r>
              <a:rPr lang="es-ES" dirty="0"/>
              <a:t>Ejemplo 1</a:t>
            </a:r>
          </a:p>
        </p:txBody>
      </p:sp>
      <p:sp>
        <p:nvSpPr>
          <p:cNvPr id="622" name="Shape 622"/>
          <p:cNvSpPr>
            <a:spLocks noGrp="1"/>
          </p:cNvSpPr>
          <p:nvPr>
            <p:ph idx="1"/>
          </p:nvPr>
        </p:nvSpPr>
        <p:spPr>
          <a:xfrm>
            <a:off x="1259351" y="3221020"/>
            <a:ext cx="10515600" cy="3467788"/>
          </a:xfrm>
          <a:prstGeom prst="rect">
            <a:avLst/>
          </a:prstGeom>
        </p:spPr>
        <p:txBody>
          <a:bodyPr>
            <a:normAutofit fontScale="77500" lnSpcReduction="20000"/>
          </a:bodyPr>
          <a:lstStyle/>
          <a:p>
            <a:pPr marL="0" indent="0" algn="ctr" defTabSz="242342">
              <a:spcBef>
                <a:spcPts val="0"/>
              </a:spcBef>
              <a:buNone/>
              <a:defRPr sz="1400" u="sng"/>
            </a:pPr>
            <a:r>
              <a:rPr dirty="0">
                <a:solidFill>
                  <a:srgbClr val="0000FF"/>
                </a:solidFill>
                <a:uFill>
                  <a:solidFill>
                    <a:srgbClr val="0000FF"/>
                  </a:solidFill>
                </a:uFill>
                <a:hlinkClick r:id="rId4"/>
              </a:rPr>
              <a:t>https://drive.google.com/file/d/0BwliU_oqRB_HZUlhQTBFN21JYk0/view?usp=sharing</a:t>
            </a:r>
          </a:p>
          <a:p>
            <a:pPr marL="0" indent="0" algn="ctr" defTabSz="242342">
              <a:spcBef>
                <a:spcPts val="0"/>
              </a:spcBef>
              <a:buNone/>
              <a:defRPr sz="1400" u="sng"/>
            </a:pPr>
            <a:endParaRPr dirty="0">
              <a:solidFill>
                <a:srgbClr val="0000FF"/>
              </a:solidFill>
              <a:uFill>
                <a:solidFill>
                  <a:srgbClr val="0000FF"/>
                </a:solidFill>
              </a:uFill>
              <a:hlinkClick r:id="rId4"/>
            </a:endParaRPr>
          </a:p>
          <a:p>
            <a:pPr marL="0" indent="0" algn="ctr" defTabSz="242342">
              <a:spcBef>
                <a:spcPts val="0"/>
              </a:spcBef>
              <a:buNone/>
              <a:defRPr sz="4700" b="1" u="sng">
                <a:latin typeface="Helvetica"/>
                <a:ea typeface="Helvetica"/>
                <a:cs typeface="Helvetica"/>
                <a:sym typeface="Helvetica"/>
              </a:defRPr>
            </a:pPr>
            <a:endParaRPr dirty="0">
              <a:solidFill>
                <a:srgbClr val="0000FF"/>
              </a:solidFill>
              <a:uFill>
                <a:solidFill>
                  <a:srgbClr val="0000FF"/>
                </a:solidFill>
              </a:uFill>
              <a:hlinkClick r:id="rId4"/>
            </a:endParaRPr>
          </a:p>
          <a:p>
            <a:pPr marL="0" indent="0" algn="just" defTabSz="189659">
              <a:spcBef>
                <a:spcPts val="0"/>
              </a:spcBef>
              <a:buNone/>
              <a:defRPr sz="600" u="sng">
                <a:latin typeface="Times New Roman"/>
                <a:ea typeface="Times New Roman"/>
                <a:cs typeface="Times New Roman"/>
                <a:sym typeface="Times New Roman"/>
              </a:defRPr>
            </a:pPr>
            <a:endParaRPr dirty="0">
              <a:solidFill>
                <a:srgbClr val="0000FF"/>
              </a:solidFill>
              <a:uFill>
                <a:solidFill>
                  <a:srgbClr val="0000FF"/>
                </a:solidFill>
              </a:uFill>
              <a:hlinkClick r:id="rId4"/>
            </a:endParaRPr>
          </a:p>
          <a:p>
            <a:pPr marL="0" indent="0" algn="ctr" defTabSz="242342">
              <a:spcBef>
                <a:spcPts val="0"/>
              </a:spcBef>
              <a:buNone/>
              <a:defRPr sz="3500"/>
            </a:pPr>
            <a:r>
              <a:rPr dirty="0"/>
              <a:t>Imagen </a:t>
            </a:r>
            <a:r>
              <a:rPr dirty="0" err="1"/>
              <a:t>afectada</a:t>
            </a:r>
            <a:r>
              <a:rPr dirty="0"/>
              <a:t>: interlocutor </a:t>
            </a:r>
            <a:r>
              <a:rPr dirty="0" err="1"/>
              <a:t>presente</a:t>
            </a:r>
            <a:endParaRPr dirty="0"/>
          </a:p>
          <a:p>
            <a:pPr marL="0" indent="0" algn="ctr" defTabSz="242342">
              <a:spcBef>
                <a:spcPts val="0"/>
              </a:spcBef>
              <a:buNone/>
              <a:defRPr sz="3500"/>
            </a:pPr>
            <a:r>
              <a:rPr dirty="0" err="1"/>
              <a:t>Causante</a:t>
            </a:r>
            <a:r>
              <a:rPr dirty="0"/>
              <a:t> del </a:t>
            </a:r>
            <a:r>
              <a:rPr dirty="0" err="1"/>
              <a:t>daño</a:t>
            </a:r>
            <a:r>
              <a:rPr dirty="0"/>
              <a:t> a la imagen: </a:t>
            </a:r>
            <a:r>
              <a:rPr dirty="0" err="1"/>
              <a:t>emisor</a:t>
            </a:r>
            <a:endParaRPr dirty="0"/>
          </a:p>
          <a:p>
            <a:pPr marL="0" indent="0" algn="ctr" defTabSz="242342">
              <a:spcBef>
                <a:spcPts val="0"/>
              </a:spcBef>
              <a:buNone/>
              <a:defRPr sz="3500"/>
            </a:pPr>
            <a:r>
              <a:rPr dirty="0"/>
              <a:t>Tipo de </a:t>
            </a:r>
            <a:r>
              <a:rPr dirty="0" err="1"/>
              <a:t>reparación</a:t>
            </a:r>
            <a:r>
              <a:rPr dirty="0"/>
              <a:t>: </a:t>
            </a:r>
            <a:r>
              <a:rPr dirty="0" err="1"/>
              <a:t>justificación</a:t>
            </a:r>
            <a:r>
              <a:rPr dirty="0"/>
              <a:t> </a:t>
            </a:r>
            <a:r>
              <a:rPr dirty="0" err="1"/>
              <a:t>directa</a:t>
            </a:r>
            <a:endParaRPr dirty="0"/>
          </a:p>
          <a:p>
            <a:pPr marL="0" indent="0" defTabSz="242342">
              <a:spcBef>
                <a:spcPts val="1687"/>
              </a:spcBef>
              <a:buNone/>
              <a:defRPr sz="2100"/>
            </a:pPr>
            <a:endParaRPr dirty="0"/>
          </a:p>
          <a:p>
            <a:pPr marL="105365" indent="-47414" defTabSz="242342">
              <a:spcBef>
                <a:spcPts val="352"/>
              </a:spcBef>
              <a:buNone/>
              <a:defRPr sz="2100"/>
            </a:pPr>
            <a:r>
              <a:rPr dirty="0"/>
              <a:t>Ab: Que </a:t>
            </a:r>
            <a:r>
              <a:rPr dirty="0" err="1"/>
              <a:t>tampoco</a:t>
            </a:r>
            <a:r>
              <a:rPr dirty="0"/>
              <a:t> </a:t>
            </a:r>
            <a:r>
              <a:rPr dirty="0" err="1"/>
              <a:t>te</a:t>
            </a:r>
            <a:r>
              <a:rPr dirty="0"/>
              <a:t> </a:t>
            </a:r>
            <a:r>
              <a:rPr dirty="0" err="1"/>
              <a:t>rayes</a:t>
            </a:r>
            <a:r>
              <a:rPr dirty="0"/>
              <a:t> </a:t>
            </a:r>
            <a:r>
              <a:rPr dirty="0" err="1"/>
              <a:t>ahora</a:t>
            </a:r>
            <a:r>
              <a:rPr dirty="0"/>
              <a:t>. Pero </a:t>
            </a:r>
            <a:r>
              <a:rPr dirty="0" err="1"/>
              <a:t>aquí</a:t>
            </a:r>
            <a:r>
              <a:rPr dirty="0"/>
              <a:t> </a:t>
            </a:r>
            <a:r>
              <a:rPr dirty="0" err="1"/>
              <a:t>están</a:t>
            </a:r>
            <a:r>
              <a:rPr dirty="0"/>
              <a:t> </a:t>
            </a:r>
            <a:r>
              <a:rPr dirty="0" err="1"/>
              <a:t>tus</a:t>
            </a:r>
            <a:r>
              <a:rPr dirty="0"/>
              <a:t> amigas, </a:t>
            </a:r>
            <a:r>
              <a:rPr dirty="0" err="1"/>
              <a:t>aquí</a:t>
            </a:r>
            <a:r>
              <a:rPr dirty="0"/>
              <a:t> </a:t>
            </a:r>
            <a:r>
              <a:rPr dirty="0" err="1"/>
              <a:t>están</a:t>
            </a:r>
            <a:r>
              <a:rPr dirty="0"/>
              <a:t> </a:t>
            </a:r>
            <a:r>
              <a:rPr dirty="0" err="1"/>
              <a:t>tus</a:t>
            </a:r>
            <a:r>
              <a:rPr dirty="0"/>
              <a:t> amigas, </a:t>
            </a:r>
            <a:r>
              <a:rPr dirty="0" err="1"/>
              <a:t>pues</a:t>
            </a:r>
            <a:r>
              <a:rPr dirty="0"/>
              <a:t> </a:t>
            </a:r>
            <a:r>
              <a:rPr dirty="0" err="1"/>
              <a:t>ponte</a:t>
            </a:r>
            <a:r>
              <a:rPr dirty="0"/>
              <a:t> </a:t>
            </a:r>
            <a:r>
              <a:rPr dirty="0" err="1"/>
              <a:t>tu</a:t>
            </a:r>
            <a:r>
              <a:rPr dirty="0"/>
              <a:t> </a:t>
            </a:r>
            <a:r>
              <a:rPr dirty="0" err="1"/>
              <a:t>copita</a:t>
            </a:r>
            <a:r>
              <a:rPr dirty="0"/>
              <a:t> con </a:t>
            </a:r>
            <a:r>
              <a:rPr dirty="0" err="1"/>
              <a:t>tus</a:t>
            </a:r>
            <a:r>
              <a:rPr dirty="0"/>
              <a:t> amigas a </a:t>
            </a:r>
            <a:r>
              <a:rPr dirty="0" err="1"/>
              <a:t>bailar</a:t>
            </a:r>
            <a:r>
              <a:rPr dirty="0"/>
              <a:t> y </a:t>
            </a:r>
            <a:r>
              <a:rPr dirty="0" err="1"/>
              <a:t>ya</a:t>
            </a:r>
            <a:r>
              <a:rPr dirty="0"/>
              <a:t> </a:t>
            </a:r>
            <a:r>
              <a:rPr dirty="0" err="1"/>
              <a:t>está</a:t>
            </a:r>
            <a:r>
              <a:rPr dirty="0"/>
              <a:t>. Si no hay </a:t>
            </a:r>
            <a:r>
              <a:rPr dirty="0" err="1"/>
              <a:t>problema</a:t>
            </a:r>
            <a:r>
              <a:rPr dirty="0"/>
              <a:t>. No </a:t>
            </a:r>
            <a:r>
              <a:rPr dirty="0" err="1"/>
              <a:t>llores</a:t>
            </a:r>
            <a:r>
              <a:rPr dirty="0"/>
              <a:t>. Que no </a:t>
            </a:r>
            <a:r>
              <a:rPr dirty="0" err="1"/>
              <a:t>llores</a:t>
            </a:r>
            <a:r>
              <a:rPr dirty="0"/>
              <a:t>. ¿Por </a:t>
            </a:r>
            <a:r>
              <a:rPr dirty="0" err="1"/>
              <a:t>qué</a:t>
            </a:r>
            <a:r>
              <a:rPr dirty="0"/>
              <a:t> </a:t>
            </a:r>
            <a:r>
              <a:rPr dirty="0" err="1"/>
              <a:t>te</a:t>
            </a:r>
            <a:r>
              <a:rPr dirty="0"/>
              <a:t> pones a </a:t>
            </a:r>
            <a:r>
              <a:rPr dirty="0" err="1"/>
              <a:t>llorar</a:t>
            </a:r>
            <a:r>
              <a:rPr dirty="0"/>
              <a:t> </a:t>
            </a:r>
            <a:r>
              <a:rPr dirty="0" err="1"/>
              <a:t>ahora</a:t>
            </a:r>
            <a:r>
              <a:rPr dirty="0"/>
              <a:t>?</a:t>
            </a:r>
          </a:p>
          <a:p>
            <a:pPr marL="105365" indent="-47414" defTabSz="242342">
              <a:spcBef>
                <a:spcPts val="352"/>
              </a:spcBef>
              <a:buNone/>
              <a:defRPr sz="2100"/>
            </a:pPr>
            <a:r>
              <a:rPr dirty="0"/>
              <a:t>Y: ¿</a:t>
            </a:r>
            <a:r>
              <a:rPr dirty="0" err="1"/>
              <a:t>Qué</a:t>
            </a:r>
            <a:r>
              <a:rPr dirty="0"/>
              <a:t> </a:t>
            </a:r>
            <a:r>
              <a:rPr dirty="0" err="1"/>
              <a:t>te</a:t>
            </a:r>
            <a:r>
              <a:rPr dirty="0"/>
              <a:t> </a:t>
            </a:r>
            <a:r>
              <a:rPr dirty="0" err="1"/>
              <a:t>pasa</a:t>
            </a:r>
            <a:r>
              <a:rPr dirty="0"/>
              <a:t>? ¿Por </a:t>
            </a:r>
            <a:r>
              <a:rPr dirty="0" err="1"/>
              <a:t>qué</a:t>
            </a:r>
            <a:r>
              <a:rPr dirty="0"/>
              <a:t> </a:t>
            </a:r>
            <a:r>
              <a:rPr dirty="0" err="1"/>
              <a:t>lloras</a:t>
            </a:r>
            <a:r>
              <a:rPr dirty="0"/>
              <a:t>? ¿Por </a:t>
            </a:r>
            <a:r>
              <a:rPr dirty="0" err="1"/>
              <a:t>qué</a:t>
            </a:r>
            <a:r>
              <a:rPr dirty="0"/>
              <a:t> </a:t>
            </a:r>
            <a:r>
              <a:rPr dirty="0" err="1"/>
              <a:t>lloras</a:t>
            </a:r>
            <a:r>
              <a:rPr dirty="0"/>
              <a:t>, </a:t>
            </a:r>
            <a:r>
              <a:rPr dirty="0" err="1"/>
              <a:t>tía</a:t>
            </a:r>
            <a:r>
              <a:rPr dirty="0"/>
              <a:t>? Que </a:t>
            </a:r>
            <a:r>
              <a:rPr dirty="0" err="1"/>
              <a:t>estamos</a:t>
            </a:r>
            <a:r>
              <a:rPr dirty="0"/>
              <a:t> </a:t>
            </a:r>
            <a:r>
              <a:rPr dirty="0" err="1"/>
              <a:t>en</a:t>
            </a:r>
            <a:r>
              <a:rPr dirty="0"/>
              <a:t> plan </a:t>
            </a:r>
            <a:r>
              <a:rPr dirty="0" err="1"/>
              <a:t>broma</a:t>
            </a:r>
            <a:r>
              <a:rPr dirty="0"/>
              <a:t>, </a:t>
            </a:r>
            <a:r>
              <a:rPr dirty="0" err="1"/>
              <a:t>riéndonos</a:t>
            </a:r>
            <a:r>
              <a:rPr dirty="0"/>
              <a:t>.</a:t>
            </a:r>
          </a:p>
          <a:p>
            <a:pPr marL="105365" indent="-47414" defTabSz="242342">
              <a:spcBef>
                <a:spcPts val="352"/>
              </a:spcBef>
              <a:buNone/>
              <a:defRPr sz="2100"/>
            </a:pPr>
            <a:r>
              <a:rPr dirty="0"/>
              <a:t>Ab: Si no ha </a:t>
            </a:r>
            <a:r>
              <a:rPr dirty="0" err="1"/>
              <a:t>pasado</a:t>
            </a:r>
            <a:r>
              <a:rPr dirty="0"/>
              <a:t> nada.</a:t>
            </a:r>
          </a:p>
          <a:p>
            <a:pPr marL="105365" indent="-47414" defTabSz="242342">
              <a:spcBef>
                <a:spcPts val="352"/>
              </a:spcBef>
              <a:buNone/>
              <a:defRPr sz="2100"/>
            </a:pPr>
            <a:r>
              <a:rPr dirty="0"/>
              <a:t>Y: No has </a:t>
            </a:r>
            <a:r>
              <a:rPr dirty="0" err="1"/>
              <a:t>quedado</a:t>
            </a:r>
            <a:r>
              <a:rPr dirty="0"/>
              <a:t> mal </a:t>
            </a:r>
            <a:r>
              <a:rPr dirty="0" err="1"/>
              <a:t>ni</a:t>
            </a:r>
            <a:r>
              <a:rPr dirty="0"/>
              <a:t> nada, ¿vale? </a:t>
            </a:r>
            <a:r>
              <a:rPr dirty="0" err="1"/>
              <a:t>Te</a:t>
            </a:r>
            <a:r>
              <a:rPr dirty="0"/>
              <a:t> </a:t>
            </a:r>
            <a:r>
              <a:rPr dirty="0" err="1"/>
              <a:t>soltamos</a:t>
            </a:r>
            <a:r>
              <a:rPr dirty="0"/>
              <a:t> </a:t>
            </a:r>
            <a:r>
              <a:rPr dirty="0" err="1"/>
              <a:t>eso</a:t>
            </a:r>
            <a:r>
              <a:rPr dirty="0"/>
              <a:t> </a:t>
            </a:r>
            <a:r>
              <a:rPr dirty="0" err="1"/>
              <a:t>porque</a:t>
            </a:r>
            <a:r>
              <a:rPr dirty="0"/>
              <a:t> </a:t>
            </a:r>
            <a:r>
              <a:rPr dirty="0" err="1"/>
              <a:t>nos</a:t>
            </a:r>
            <a:r>
              <a:rPr dirty="0"/>
              <a:t> da </a:t>
            </a:r>
            <a:r>
              <a:rPr dirty="0" err="1"/>
              <a:t>rabia</a:t>
            </a:r>
            <a:r>
              <a:rPr dirty="0"/>
              <a:t> que </a:t>
            </a:r>
            <a:r>
              <a:rPr dirty="0" err="1"/>
              <a:t>nos</a:t>
            </a:r>
            <a:r>
              <a:rPr dirty="0"/>
              <a:t> </a:t>
            </a:r>
            <a:r>
              <a:rPr dirty="0" err="1"/>
              <a:t>hayáis</a:t>
            </a:r>
            <a:r>
              <a:rPr dirty="0"/>
              <a:t> </a:t>
            </a:r>
            <a:r>
              <a:rPr dirty="0" err="1"/>
              <a:t>vacilado</a:t>
            </a:r>
            <a:r>
              <a:rPr dirty="0"/>
              <a:t> y </a:t>
            </a:r>
            <a:r>
              <a:rPr dirty="0" err="1"/>
              <a:t>ya</a:t>
            </a:r>
            <a:r>
              <a:rPr dirty="0"/>
              <a:t> </a:t>
            </a:r>
            <a:r>
              <a:rPr dirty="0" err="1"/>
              <a:t>está</a:t>
            </a:r>
            <a:r>
              <a:rPr dirty="0"/>
              <a:t>. No se van a </a:t>
            </a:r>
            <a:r>
              <a:rPr dirty="0" err="1"/>
              <a:t>pensar</a:t>
            </a:r>
            <a:r>
              <a:rPr dirty="0"/>
              <a:t> que </a:t>
            </a:r>
            <a:r>
              <a:rPr dirty="0" err="1"/>
              <a:t>eres</a:t>
            </a:r>
            <a:r>
              <a:rPr dirty="0"/>
              <a:t> una </a:t>
            </a:r>
            <a:r>
              <a:rPr dirty="0" err="1"/>
              <a:t>guarra</a:t>
            </a:r>
            <a:r>
              <a:rPr dirty="0"/>
              <a:t> </a:t>
            </a:r>
            <a:r>
              <a:rPr dirty="0" err="1"/>
              <a:t>ni</a:t>
            </a:r>
            <a:r>
              <a:rPr dirty="0"/>
              <a:t> nada, ¿vale?</a:t>
            </a:r>
          </a:p>
        </p:txBody>
      </p:sp>
      <p:sp>
        <p:nvSpPr>
          <p:cNvPr id="2" name="Marcador de número de diapositiva 1">
            <a:extLst>
              <a:ext uri="{FF2B5EF4-FFF2-40B4-BE49-F238E27FC236}">
                <a16:creationId xmlns:a16="http://schemas.microsoft.com/office/drawing/2014/main" id="{E07D3779-4BE6-4840-8607-5924F10FDD6F}"/>
              </a:ext>
            </a:extLst>
          </p:cNvPr>
          <p:cNvSpPr>
            <a:spLocks noGrp="1"/>
          </p:cNvSpPr>
          <p:nvPr>
            <p:ph type="sldNum" sz="quarter" idx="12"/>
          </p:nvPr>
        </p:nvSpPr>
        <p:spPr/>
        <p:txBody>
          <a:bodyPr/>
          <a:lstStyle/>
          <a:p>
            <a:fld id="{86CB4B4D-7CA3-9044-876B-883B54F8677D}" type="slidenum">
              <a:rPr lang="es-ES" smtClean="0"/>
              <a:t>8</a:t>
            </a:fld>
            <a:endParaRPr lang="es-ES"/>
          </a:p>
        </p:txBody>
      </p:sp>
      <p:pic>
        <p:nvPicPr>
          <p:cNvPr id="4" name="ejemplo1.mp4" descr="ejemplo1.mp4">
            <a:hlinkClick r:id="" action="ppaction://media"/>
            <a:extLst>
              <a:ext uri="{FF2B5EF4-FFF2-40B4-BE49-F238E27FC236}">
                <a16:creationId xmlns:a16="http://schemas.microsoft.com/office/drawing/2014/main" id="{26E6F398-705B-C041-8E90-DA27E9AC5AA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68783" y="0"/>
            <a:ext cx="6696736" cy="3757613"/>
          </a:xfrm>
          <a:prstGeom prst="rect">
            <a:avLst/>
          </a:prstGeom>
        </p:spPr>
      </p:pic>
    </p:spTree>
    <p:extLst>
      <p:ext uri="{BB962C8B-B14F-4D97-AF65-F5344CB8AC3E}">
        <p14:creationId xmlns:p14="http://schemas.microsoft.com/office/powerpoint/2010/main" val="4140093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36F7B22-8B71-854F-ADD7-B3618307A8DF}"/>
              </a:ext>
            </a:extLst>
          </p:cNvPr>
          <p:cNvSpPr>
            <a:spLocks noGrp="1"/>
          </p:cNvSpPr>
          <p:nvPr>
            <p:ph type="title"/>
          </p:nvPr>
        </p:nvSpPr>
        <p:spPr/>
        <p:txBody>
          <a:bodyPr/>
          <a:lstStyle/>
          <a:p>
            <a:endParaRPr lang="es-ES"/>
          </a:p>
        </p:txBody>
      </p:sp>
      <p:sp>
        <p:nvSpPr>
          <p:cNvPr id="645" name="Shape 645"/>
          <p:cNvSpPr>
            <a:spLocks noGrp="1"/>
          </p:cNvSpPr>
          <p:nvPr>
            <p:ph idx="1"/>
          </p:nvPr>
        </p:nvSpPr>
        <p:spPr>
          <a:prstGeom prst="rect">
            <a:avLst/>
          </a:prstGeom>
        </p:spPr>
        <p:txBody>
          <a:bodyPr>
            <a:normAutofit fontScale="85000" lnSpcReduction="20000"/>
          </a:bodyPr>
          <a:lstStyle/>
          <a:p>
            <a:pPr marL="0" indent="0" algn="ctr" defTabSz="258772">
              <a:spcBef>
                <a:spcPts val="0"/>
              </a:spcBef>
              <a:buNone/>
              <a:defRPr sz="5000" b="1">
                <a:latin typeface="Helvetica"/>
                <a:ea typeface="Helvetica"/>
                <a:cs typeface="Helvetica"/>
                <a:sym typeface="Helvetica"/>
              </a:defRPr>
            </a:pPr>
            <a:r>
              <a:rPr dirty="0"/>
              <a:t>Origen vs </a:t>
            </a:r>
            <a:r>
              <a:rPr dirty="0" err="1"/>
              <a:t>prosodia</a:t>
            </a:r>
            <a:r>
              <a:rPr dirty="0"/>
              <a:t> </a:t>
            </a:r>
            <a:r>
              <a:rPr dirty="0" err="1"/>
              <a:t>marcada</a:t>
            </a:r>
            <a:endParaRPr dirty="0"/>
          </a:p>
          <a:p>
            <a:pPr marL="0" indent="0" defTabSz="258772">
              <a:spcBef>
                <a:spcPts val="1828"/>
              </a:spcBef>
              <a:buNone/>
              <a:defRPr sz="2200"/>
            </a:pPr>
            <a:r>
              <a:rPr dirty="0"/>
              <a:t>No hay </a:t>
            </a:r>
            <a:r>
              <a:rPr dirty="0" err="1"/>
              <a:t>relación</a:t>
            </a:r>
            <a:r>
              <a:rPr dirty="0"/>
              <a:t>. Se </a:t>
            </a:r>
            <a:r>
              <a:rPr dirty="0" err="1"/>
              <a:t>mantiene</a:t>
            </a:r>
            <a:r>
              <a:rPr dirty="0"/>
              <a:t> la </a:t>
            </a:r>
            <a:r>
              <a:rPr dirty="0" err="1"/>
              <a:t>independencia</a:t>
            </a:r>
            <a:endParaRPr dirty="0"/>
          </a:p>
          <a:p>
            <a:pPr marL="0" indent="0" defTabSz="202518">
              <a:spcBef>
                <a:spcPts val="0"/>
              </a:spcBef>
              <a:buNone/>
              <a:defRPr sz="600">
                <a:latin typeface="Times New Roman"/>
                <a:ea typeface="Times New Roman"/>
                <a:cs typeface="Times New Roman"/>
                <a:sym typeface="Times New Roman"/>
              </a:defRPr>
            </a:pPr>
            <a:endParaRPr dirty="0"/>
          </a:p>
          <a:p>
            <a:pPr marL="0" indent="0" algn="ctr" defTabSz="258772">
              <a:spcBef>
                <a:spcPts val="0"/>
              </a:spcBef>
              <a:buNone/>
              <a:defRPr sz="5000" b="1">
                <a:latin typeface="Helvetica"/>
                <a:ea typeface="Helvetica"/>
                <a:cs typeface="Helvetica"/>
                <a:sym typeface="Helvetica"/>
              </a:defRPr>
            </a:pPr>
            <a:r>
              <a:rPr dirty="0"/>
              <a:t>Imagen vs </a:t>
            </a:r>
            <a:r>
              <a:rPr dirty="0" err="1"/>
              <a:t>prosodia</a:t>
            </a:r>
            <a:r>
              <a:rPr dirty="0"/>
              <a:t> </a:t>
            </a:r>
            <a:r>
              <a:rPr dirty="0" err="1"/>
              <a:t>marcada</a:t>
            </a:r>
            <a:endParaRPr dirty="0"/>
          </a:p>
          <a:p>
            <a:pPr marL="0" indent="0" defTabSz="202518">
              <a:spcBef>
                <a:spcPts val="0"/>
              </a:spcBef>
              <a:buNone/>
              <a:defRPr sz="600">
                <a:latin typeface="Times New Roman"/>
                <a:ea typeface="Times New Roman"/>
                <a:cs typeface="Times New Roman"/>
                <a:sym typeface="Times New Roman"/>
              </a:defRPr>
            </a:pPr>
            <a:endParaRPr dirty="0"/>
          </a:p>
          <a:p>
            <a:pPr marL="0" indent="0" defTabSz="258772">
              <a:spcBef>
                <a:spcPts val="422"/>
              </a:spcBef>
              <a:buNone/>
              <a:defRPr sz="2200"/>
            </a:pPr>
            <a:r>
              <a:rPr dirty="0"/>
              <a:t>Pearson's Chi-squared test with Yates' continuity correction</a:t>
            </a:r>
          </a:p>
          <a:p>
            <a:pPr marL="0" indent="0" defTabSz="258772">
              <a:spcBef>
                <a:spcPts val="422"/>
              </a:spcBef>
              <a:buNone/>
              <a:defRPr sz="2200"/>
            </a:pPr>
            <a:endParaRPr dirty="0"/>
          </a:p>
          <a:p>
            <a:pPr marL="0" indent="0" defTabSz="258772">
              <a:spcBef>
                <a:spcPts val="422"/>
              </a:spcBef>
              <a:buNone/>
              <a:defRPr sz="2200"/>
            </a:pPr>
            <a:r>
              <a:rPr dirty="0"/>
              <a:t>data:  </a:t>
            </a:r>
            <a:r>
              <a:rPr dirty="0" err="1"/>
              <a:t>tbl</a:t>
            </a:r>
            <a:endParaRPr dirty="0"/>
          </a:p>
          <a:p>
            <a:pPr marL="0" indent="0" defTabSz="258772">
              <a:spcBef>
                <a:spcPts val="422"/>
              </a:spcBef>
              <a:buNone/>
              <a:defRPr sz="2200"/>
            </a:pPr>
            <a:r>
              <a:rPr dirty="0"/>
              <a:t>X-squared = 6.0605, df = 1, p-value = 0.01382</a:t>
            </a:r>
          </a:p>
          <a:p>
            <a:pPr marL="0" lvl="1" indent="662786" defTabSz="258772">
              <a:spcBef>
                <a:spcPts val="422"/>
              </a:spcBef>
              <a:buNone/>
              <a:defRPr sz="2200"/>
            </a:pPr>
            <a:r>
              <a:rPr dirty="0"/>
              <a:t>                      </a:t>
            </a:r>
            <a:r>
              <a:rPr dirty="0" err="1"/>
              <a:t>atenuacion</a:t>
            </a:r>
            <a:r>
              <a:rPr dirty="0"/>
              <a:t>   </a:t>
            </a:r>
            <a:r>
              <a:rPr dirty="0" err="1"/>
              <a:t>enfasis</a:t>
            </a:r>
            <a:endParaRPr dirty="0"/>
          </a:p>
          <a:p>
            <a:pPr marL="0" indent="0" defTabSz="258772">
              <a:spcBef>
                <a:spcPts val="422"/>
              </a:spcBef>
              <a:buNone/>
              <a:defRPr sz="2200"/>
            </a:pPr>
            <a:r>
              <a:rPr dirty="0"/>
              <a:t>  </a:t>
            </a:r>
            <a:r>
              <a:rPr dirty="0" err="1"/>
              <a:t>receptor_no_presente</a:t>
            </a:r>
            <a:r>
              <a:rPr dirty="0"/>
              <a:t>  -2.717845  2.717845</a:t>
            </a:r>
          </a:p>
          <a:p>
            <a:pPr marL="0" indent="0" defTabSz="258772">
              <a:spcBef>
                <a:spcPts val="422"/>
              </a:spcBef>
              <a:buNone/>
              <a:defRPr sz="2200"/>
            </a:pPr>
            <a:r>
              <a:rPr dirty="0"/>
              <a:t>  </a:t>
            </a:r>
            <a:r>
              <a:rPr dirty="0" err="1"/>
              <a:t>receptor_presente</a:t>
            </a:r>
            <a:r>
              <a:rPr dirty="0"/>
              <a:t>      2.717845 -2.717845</a:t>
            </a:r>
          </a:p>
          <a:p>
            <a:pPr marL="0" indent="0" defTabSz="202518">
              <a:spcBef>
                <a:spcPts val="0"/>
              </a:spcBef>
              <a:buNone/>
              <a:defRPr sz="600">
                <a:latin typeface="Times New Roman"/>
                <a:ea typeface="Times New Roman"/>
                <a:cs typeface="Times New Roman"/>
                <a:sym typeface="Times New Roman"/>
              </a:defRPr>
            </a:pPr>
            <a:endParaRPr dirty="0"/>
          </a:p>
          <a:p>
            <a:pPr marL="0" indent="0" algn="ctr" defTabSz="258772">
              <a:spcBef>
                <a:spcPts val="0"/>
              </a:spcBef>
              <a:buNone/>
              <a:defRPr sz="5000" b="1">
                <a:latin typeface="Helvetica"/>
                <a:ea typeface="Helvetica"/>
                <a:cs typeface="Helvetica"/>
                <a:sym typeface="Helvetica"/>
              </a:defRPr>
            </a:pPr>
            <a:r>
              <a:rPr dirty="0" err="1"/>
              <a:t>Recepción</a:t>
            </a:r>
            <a:r>
              <a:rPr dirty="0"/>
              <a:t> vs </a:t>
            </a:r>
            <a:r>
              <a:rPr dirty="0" err="1"/>
              <a:t>prosodia</a:t>
            </a:r>
            <a:r>
              <a:rPr dirty="0"/>
              <a:t> </a:t>
            </a:r>
            <a:r>
              <a:rPr dirty="0" err="1"/>
              <a:t>marcada</a:t>
            </a:r>
            <a:endParaRPr dirty="0"/>
          </a:p>
          <a:p>
            <a:pPr marL="0" indent="0" defTabSz="202518">
              <a:spcBef>
                <a:spcPts val="0"/>
              </a:spcBef>
              <a:buNone/>
              <a:defRPr sz="600">
                <a:latin typeface="Times New Roman"/>
                <a:ea typeface="Times New Roman"/>
                <a:cs typeface="Times New Roman"/>
                <a:sym typeface="Times New Roman"/>
              </a:defRPr>
            </a:pPr>
            <a:endParaRPr dirty="0"/>
          </a:p>
          <a:p>
            <a:pPr marL="0" indent="0" defTabSz="258772">
              <a:spcBef>
                <a:spcPts val="1828"/>
              </a:spcBef>
              <a:buNone/>
              <a:defRPr sz="2200"/>
            </a:pPr>
            <a:r>
              <a:rPr dirty="0"/>
              <a:t>No hay </a:t>
            </a:r>
            <a:r>
              <a:rPr dirty="0" err="1"/>
              <a:t>relación</a:t>
            </a:r>
            <a:r>
              <a:rPr dirty="0"/>
              <a:t>. Se </a:t>
            </a:r>
            <a:r>
              <a:rPr dirty="0" err="1"/>
              <a:t>mantiene</a:t>
            </a:r>
            <a:r>
              <a:rPr dirty="0"/>
              <a:t> la </a:t>
            </a:r>
            <a:r>
              <a:rPr dirty="0" err="1"/>
              <a:t>independencia</a:t>
            </a:r>
            <a:endParaRPr dirty="0"/>
          </a:p>
        </p:txBody>
      </p:sp>
      <p:sp>
        <p:nvSpPr>
          <p:cNvPr id="2" name="Marcador de número de diapositiva 1">
            <a:extLst>
              <a:ext uri="{FF2B5EF4-FFF2-40B4-BE49-F238E27FC236}">
                <a16:creationId xmlns:a16="http://schemas.microsoft.com/office/drawing/2014/main" id="{EEA1EC40-C37B-ED4B-A344-D0ED62CBD07B}"/>
              </a:ext>
            </a:extLst>
          </p:cNvPr>
          <p:cNvSpPr>
            <a:spLocks noGrp="1"/>
          </p:cNvSpPr>
          <p:nvPr>
            <p:ph type="sldNum" sz="quarter" idx="12"/>
          </p:nvPr>
        </p:nvSpPr>
        <p:spPr/>
        <p:txBody>
          <a:bodyPr/>
          <a:lstStyle/>
          <a:p>
            <a:fld id="{86CB4B4D-7CA3-9044-876B-883B54F8677D}" type="slidenum">
              <a:rPr lang="es-ES" smtClean="0"/>
              <a:t>80</a:t>
            </a:fld>
            <a:endParaRPr lang="es-E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7" name="image2.png"/>
          <p:cNvPicPr>
            <a:picLocks noChangeAspect="1"/>
          </p:cNvPicPr>
          <p:nvPr/>
        </p:nvPicPr>
        <p:blipFill>
          <a:blip r:embed="rId2"/>
          <a:stretch>
            <a:fillRect/>
          </a:stretch>
        </p:blipFill>
        <p:spPr>
          <a:xfrm>
            <a:off x="1675008" y="84832"/>
            <a:ext cx="9175550" cy="6453750"/>
          </a:xfrm>
          <a:prstGeom prst="rect">
            <a:avLst/>
          </a:prstGeom>
          <a:ln w="12700">
            <a:miter lim="400000"/>
          </a:ln>
        </p:spPr>
      </p:pic>
      <p:sp>
        <p:nvSpPr>
          <p:cNvPr id="648" name="Shape 648"/>
          <p:cNvSpPr/>
          <p:nvPr/>
        </p:nvSpPr>
        <p:spPr>
          <a:xfrm>
            <a:off x="6354961" y="2290465"/>
            <a:ext cx="3313927" cy="1642994"/>
          </a:xfrm>
          <a:prstGeom prst="ellipse">
            <a:avLst/>
          </a:prstGeom>
          <a:ln w="25400">
            <a:solidFill>
              <a:srgbClr val="000000"/>
            </a:solidFill>
            <a:miter lim="400000"/>
          </a:ln>
          <a:effectLst>
            <a:outerShdw blurRad="50800" dist="12700" rotWithShape="0">
              <a:srgbClr val="000000">
                <a:alpha val="50000"/>
              </a:srgbClr>
            </a:outerShdw>
          </a:effectLst>
        </p:spPr>
        <p:txBody>
          <a:bodyPr lIns="35719" tIns="35719" rIns="35719" bIns="35719" anchor="ctr"/>
          <a:lstStyle/>
          <a:p>
            <a:pPr algn="ctr">
              <a:defRPr sz="2400" spc="0">
                <a:solidFill>
                  <a:srgbClr val="FFFFFF"/>
                </a:solidFill>
                <a:latin typeface="Helvetica Light"/>
                <a:ea typeface="Helvetica Light"/>
                <a:cs typeface="Helvetica Light"/>
                <a:sym typeface="Helvetica Light"/>
              </a:defRPr>
            </a:pPr>
            <a:endParaRPr sz="1687"/>
          </a:p>
        </p:txBody>
      </p:sp>
      <p:sp>
        <p:nvSpPr>
          <p:cNvPr id="649" name="Shape 649"/>
          <p:cNvSpPr/>
          <p:nvPr/>
        </p:nvSpPr>
        <p:spPr>
          <a:xfrm>
            <a:off x="3970735" y="620613"/>
            <a:ext cx="3313927" cy="1642994"/>
          </a:xfrm>
          <a:prstGeom prst="ellipse">
            <a:avLst/>
          </a:prstGeom>
          <a:ln w="25400">
            <a:solidFill>
              <a:srgbClr val="000000"/>
            </a:solidFill>
            <a:miter lim="400000"/>
          </a:ln>
          <a:effectLst>
            <a:outerShdw blurRad="50800" dist="12700" rotWithShape="0">
              <a:srgbClr val="000000">
                <a:alpha val="50000"/>
              </a:srgbClr>
            </a:outerShdw>
          </a:effectLst>
        </p:spPr>
        <p:txBody>
          <a:bodyPr lIns="35719" tIns="35719" rIns="35719" bIns="35719" anchor="ctr"/>
          <a:lstStyle/>
          <a:p>
            <a:pPr algn="ctr">
              <a:defRPr sz="2400" spc="0">
                <a:solidFill>
                  <a:srgbClr val="FFFFFF"/>
                </a:solidFill>
                <a:latin typeface="Helvetica Light"/>
                <a:ea typeface="Helvetica Light"/>
                <a:cs typeface="Helvetica Light"/>
                <a:sym typeface="Helvetica Light"/>
              </a:defRPr>
            </a:pPr>
            <a:endParaRPr sz="1687"/>
          </a:p>
        </p:txBody>
      </p:sp>
      <p:sp>
        <p:nvSpPr>
          <p:cNvPr id="650" name="Shape 650"/>
          <p:cNvSpPr/>
          <p:nvPr/>
        </p:nvSpPr>
        <p:spPr>
          <a:xfrm rot="2171373">
            <a:off x="4227309" y="3420685"/>
            <a:ext cx="3614007" cy="1812789"/>
          </a:xfrm>
          <a:prstGeom prst="ellipse">
            <a:avLst/>
          </a:prstGeom>
          <a:ln w="25400">
            <a:solidFill>
              <a:srgbClr val="000000"/>
            </a:solidFill>
            <a:miter lim="400000"/>
          </a:ln>
          <a:effectLst>
            <a:outerShdw blurRad="50800" dist="12700" dir="4304578" rotWithShape="0">
              <a:srgbClr val="000000">
                <a:alpha val="50000"/>
              </a:srgbClr>
            </a:outerShdw>
          </a:effectLst>
        </p:spPr>
        <p:txBody>
          <a:bodyPr lIns="35719" tIns="35719" rIns="35719" bIns="35719" anchor="ctr"/>
          <a:lstStyle/>
          <a:p>
            <a:pPr algn="ctr">
              <a:defRPr sz="2400" spc="0">
                <a:solidFill>
                  <a:srgbClr val="FFFFFF"/>
                </a:solidFill>
                <a:latin typeface="Helvetica Light"/>
                <a:ea typeface="Helvetica Light"/>
                <a:cs typeface="Helvetica Light"/>
                <a:sym typeface="Helvetica Light"/>
              </a:defRPr>
            </a:pPr>
            <a:endParaRPr sz="1687"/>
          </a:p>
        </p:txBody>
      </p:sp>
      <p:sp>
        <p:nvSpPr>
          <p:cNvPr id="2" name="Marcador de número de diapositiva 1">
            <a:extLst>
              <a:ext uri="{FF2B5EF4-FFF2-40B4-BE49-F238E27FC236}">
                <a16:creationId xmlns:a16="http://schemas.microsoft.com/office/drawing/2014/main" id="{FDBC7DDE-7E8E-8F49-9470-8A4A3E32C1CA}"/>
              </a:ext>
            </a:extLst>
          </p:cNvPr>
          <p:cNvSpPr>
            <a:spLocks noGrp="1"/>
          </p:cNvSpPr>
          <p:nvPr>
            <p:ph type="sldNum" sz="quarter" idx="2"/>
          </p:nvPr>
        </p:nvSpPr>
        <p:spPr/>
        <p:txBody>
          <a:bodyPr/>
          <a:lstStyle/>
          <a:p>
            <a:fld id="{86CB4B4D-7CA3-9044-876B-883B54F8677D}" type="slidenum">
              <a:rPr lang="es-ES" smtClean="0"/>
              <a:t>81</a:t>
            </a:fld>
            <a:endParaRPr lang="es-E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2" name="image3.png"/>
          <p:cNvPicPr>
            <a:picLocks noChangeAspect="1"/>
          </p:cNvPicPr>
          <p:nvPr/>
        </p:nvPicPr>
        <p:blipFill>
          <a:blip r:embed="rId2"/>
          <a:stretch>
            <a:fillRect/>
          </a:stretch>
        </p:blipFill>
        <p:spPr>
          <a:xfrm>
            <a:off x="1703066" y="53814"/>
            <a:ext cx="9018040" cy="6342965"/>
          </a:xfrm>
          <a:prstGeom prst="rect">
            <a:avLst/>
          </a:prstGeom>
          <a:ln w="12700">
            <a:miter lim="400000"/>
          </a:ln>
        </p:spPr>
      </p:pic>
      <p:sp>
        <p:nvSpPr>
          <p:cNvPr id="653" name="Shape 653"/>
          <p:cNvSpPr/>
          <p:nvPr/>
        </p:nvSpPr>
        <p:spPr>
          <a:xfrm>
            <a:off x="3533179" y="959942"/>
            <a:ext cx="3495765" cy="1827551"/>
          </a:xfrm>
          <a:prstGeom prst="ellipse">
            <a:avLst/>
          </a:prstGeom>
          <a:ln w="25400">
            <a:solidFill>
              <a:srgbClr val="000000"/>
            </a:solidFill>
            <a:miter lim="400000"/>
          </a:ln>
          <a:effectLst>
            <a:outerShdw blurRad="50800" dist="12700" rotWithShape="0">
              <a:srgbClr val="000000">
                <a:alpha val="50000"/>
              </a:srgbClr>
            </a:outerShdw>
          </a:effectLst>
        </p:spPr>
        <p:txBody>
          <a:bodyPr lIns="35719" tIns="35719" rIns="35719" bIns="35719" anchor="ctr"/>
          <a:lstStyle/>
          <a:p>
            <a:pPr algn="ctr">
              <a:defRPr sz="2400" spc="0">
                <a:solidFill>
                  <a:srgbClr val="FFFFFF"/>
                </a:solidFill>
                <a:latin typeface="Helvetica Light"/>
                <a:ea typeface="Helvetica Light"/>
                <a:cs typeface="Helvetica Light"/>
                <a:sym typeface="Helvetica Light"/>
              </a:defRPr>
            </a:pPr>
            <a:endParaRPr sz="1687"/>
          </a:p>
        </p:txBody>
      </p:sp>
      <p:sp>
        <p:nvSpPr>
          <p:cNvPr id="654" name="Shape 654"/>
          <p:cNvSpPr/>
          <p:nvPr/>
        </p:nvSpPr>
        <p:spPr>
          <a:xfrm>
            <a:off x="7283649" y="629543"/>
            <a:ext cx="3313927" cy="1827551"/>
          </a:xfrm>
          <a:prstGeom prst="ellipse">
            <a:avLst/>
          </a:prstGeom>
          <a:ln w="25400">
            <a:solidFill>
              <a:srgbClr val="000000"/>
            </a:solidFill>
            <a:miter lim="400000"/>
          </a:ln>
          <a:effectLst>
            <a:outerShdw blurRad="50800" dist="12700" rotWithShape="0">
              <a:srgbClr val="000000">
                <a:alpha val="50000"/>
              </a:srgbClr>
            </a:outerShdw>
          </a:effectLst>
        </p:spPr>
        <p:txBody>
          <a:bodyPr lIns="35719" tIns="35719" rIns="35719" bIns="35719" anchor="ctr"/>
          <a:lstStyle/>
          <a:p>
            <a:pPr algn="ctr">
              <a:defRPr sz="2400" spc="0">
                <a:solidFill>
                  <a:srgbClr val="FFFFFF"/>
                </a:solidFill>
                <a:latin typeface="Helvetica Light"/>
                <a:ea typeface="Helvetica Light"/>
                <a:cs typeface="Helvetica Light"/>
                <a:sym typeface="Helvetica Light"/>
              </a:defRPr>
            </a:pPr>
            <a:endParaRPr sz="1687"/>
          </a:p>
        </p:txBody>
      </p:sp>
      <p:sp>
        <p:nvSpPr>
          <p:cNvPr id="655" name="Shape 655"/>
          <p:cNvSpPr/>
          <p:nvPr/>
        </p:nvSpPr>
        <p:spPr>
          <a:xfrm>
            <a:off x="6622852" y="4022824"/>
            <a:ext cx="3313927" cy="1642994"/>
          </a:xfrm>
          <a:prstGeom prst="ellipse">
            <a:avLst/>
          </a:prstGeom>
          <a:ln w="25400">
            <a:solidFill>
              <a:srgbClr val="000000"/>
            </a:solidFill>
            <a:miter lim="400000"/>
          </a:ln>
          <a:effectLst>
            <a:outerShdw blurRad="50800" dist="12700" rotWithShape="0">
              <a:srgbClr val="000000">
                <a:alpha val="50000"/>
              </a:srgbClr>
            </a:outerShdw>
          </a:effectLst>
        </p:spPr>
        <p:txBody>
          <a:bodyPr lIns="35719" tIns="35719" rIns="35719" bIns="35719" anchor="ctr"/>
          <a:lstStyle/>
          <a:p>
            <a:pPr algn="ctr">
              <a:defRPr sz="2400" spc="0">
                <a:solidFill>
                  <a:srgbClr val="FFFFFF"/>
                </a:solidFill>
                <a:latin typeface="Helvetica Light"/>
                <a:ea typeface="Helvetica Light"/>
                <a:cs typeface="Helvetica Light"/>
                <a:sym typeface="Helvetica Light"/>
              </a:defRPr>
            </a:pPr>
            <a:endParaRPr sz="1687"/>
          </a:p>
        </p:txBody>
      </p:sp>
      <p:sp>
        <p:nvSpPr>
          <p:cNvPr id="2" name="Marcador de número de diapositiva 1">
            <a:extLst>
              <a:ext uri="{FF2B5EF4-FFF2-40B4-BE49-F238E27FC236}">
                <a16:creationId xmlns:a16="http://schemas.microsoft.com/office/drawing/2014/main" id="{C2299F08-BC77-DC4C-90E8-6CB69F8F1F03}"/>
              </a:ext>
            </a:extLst>
          </p:cNvPr>
          <p:cNvSpPr>
            <a:spLocks noGrp="1"/>
          </p:cNvSpPr>
          <p:nvPr>
            <p:ph type="sldNum" sz="quarter" idx="2"/>
          </p:nvPr>
        </p:nvSpPr>
        <p:spPr/>
        <p:txBody>
          <a:bodyPr/>
          <a:lstStyle/>
          <a:p>
            <a:fld id="{86CB4B4D-7CA3-9044-876B-883B54F8677D}" type="slidenum">
              <a:rPr lang="es-ES" smtClean="0"/>
              <a:t>82</a:t>
            </a:fld>
            <a:endParaRPr lang="es-E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7" name="image4.png"/>
          <p:cNvPicPr>
            <a:picLocks noChangeAspect="1"/>
          </p:cNvPicPr>
          <p:nvPr/>
        </p:nvPicPr>
        <p:blipFill>
          <a:blip r:embed="rId2"/>
          <a:stretch>
            <a:fillRect/>
          </a:stretch>
        </p:blipFill>
        <p:spPr>
          <a:xfrm>
            <a:off x="1559457" y="403413"/>
            <a:ext cx="9073087" cy="5514866"/>
          </a:xfrm>
          <a:prstGeom prst="rect">
            <a:avLst/>
          </a:prstGeom>
          <a:ln w="12700">
            <a:miter lim="400000"/>
          </a:ln>
        </p:spPr>
      </p:pic>
      <p:sp>
        <p:nvSpPr>
          <p:cNvPr id="2" name="Marcador de número de diapositiva 1">
            <a:extLst>
              <a:ext uri="{FF2B5EF4-FFF2-40B4-BE49-F238E27FC236}">
                <a16:creationId xmlns:a16="http://schemas.microsoft.com/office/drawing/2014/main" id="{0E967993-AF5F-7C48-9180-F703C7F72717}"/>
              </a:ext>
            </a:extLst>
          </p:cNvPr>
          <p:cNvSpPr>
            <a:spLocks noGrp="1"/>
          </p:cNvSpPr>
          <p:nvPr>
            <p:ph type="sldNum" sz="quarter" idx="2"/>
          </p:nvPr>
        </p:nvSpPr>
        <p:spPr/>
        <p:txBody>
          <a:bodyPr/>
          <a:lstStyle/>
          <a:p>
            <a:fld id="{86CB4B4D-7CA3-9044-876B-883B54F8677D}" type="slidenum">
              <a:rPr lang="es-ES" smtClean="0"/>
              <a:t>83</a:t>
            </a:fld>
            <a:endParaRPr lang="es-E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9" name="image5.png"/>
          <p:cNvPicPr>
            <a:picLocks noChangeAspect="1"/>
          </p:cNvPicPr>
          <p:nvPr/>
        </p:nvPicPr>
        <p:blipFill>
          <a:blip r:embed="rId2"/>
          <a:stretch>
            <a:fillRect/>
          </a:stretch>
        </p:blipFill>
        <p:spPr>
          <a:xfrm>
            <a:off x="1890589" y="34311"/>
            <a:ext cx="8722391" cy="6141684"/>
          </a:xfrm>
          <a:prstGeom prst="rect">
            <a:avLst/>
          </a:prstGeom>
          <a:ln w="12700">
            <a:miter lim="400000"/>
          </a:ln>
        </p:spPr>
      </p:pic>
      <p:sp>
        <p:nvSpPr>
          <p:cNvPr id="2" name="Marcador de número de diapositiva 1">
            <a:extLst>
              <a:ext uri="{FF2B5EF4-FFF2-40B4-BE49-F238E27FC236}">
                <a16:creationId xmlns:a16="http://schemas.microsoft.com/office/drawing/2014/main" id="{CFE1269F-A222-AE41-BE53-403974FC3E9E}"/>
              </a:ext>
            </a:extLst>
          </p:cNvPr>
          <p:cNvSpPr>
            <a:spLocks noGrp="1"/>
          </p:cNvSpPr>
          <p:nvPr>
            <p:ph type="sldNum" sz="quarter" idx="2"/>
          </p:nvPr>
        </p:nvSpPr>
        <p:spPr/>
        <p:txBody>
          <a:bodyPr/>
          <a:lstStyle/>
          <a:p>
            <a:fld id="{86CB4B4D-7CA3-9044-876B-883B54F8677D}" type="slidenum">
              <a:rPr lang="es-ES" smtClean="0"/>
              <a:t>84</a:t>
            </a:fld>
            <a:endParaRPr lang="es-E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1" name="image6.png"/>
          <p:cNvPicPr>
            <a:picLocks noChangeAspect="1"/>
          </p:cNvPicPr>
          <p:nvPr/>
        </p:nvPicPr>
        <p:blipFill>
          <a:blip r:embed="rId2"/>
          <a:stretch>
            <a:fillRect/>
          </a:stretch>
        </p:blipFill>
        <p:spPr>
          <a:xfrm>
            <a:off x="2024533" y="216399"/>
            <a:ext cx="8482260" cy="5430769"/>
          </a:xfrm>
          <a:prstGeom prst="rect">
            <a:avLst/>
          </a:prstGeom>
          <a:ln w="12700">
            <a:miter lim="400000"/>
          </a:ln>
        </p:spPr>
      </p:pic>
      <p:sp>
        <p:nvSpPr>
          <p:cNvPr id="2" name="Marcador de número de diapositiva 1">
            <a:extLst>
              <a:ext uri="{FF2B5EF4-FFF2-40B4-BE49-F238E27FC236}">
                <a16:creationId xmlns:a16="http://schemas.microsoft.com/office/drawing/2014/main" id="{B16B344B-1EA0-6742-8D1B-80B9FEF730F1}"/>
              </a:ext>
            </a:extLst>
          </p:cNvPr>
          <p:cNvSpPr>
            <a:spLocks noGrp="1"/>
          </p:cNvSpPr>
          <p:nvPr>
            <p:ph type="sldNum" sz="quarter" idx="2"/>
          </p:nvPr>
        </p:nvSpPr>
        <p:spPr/>
        <p:txBody>
          <a:bodyPr/>
          <a:lstStyle/>
          <a:p>
            <a:fld id="{86CB4B4D-7CA3-9044-876B-883B54F8677D}" type="slidenum">
              <a:rPr lang="es-ES" smtClean="0"/>
              <a:t>85</a:t>
            </a:fld>
            <a:endParaRPr lang="es-E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Shape 665"/>
          <p:cNvSpPr>
            <a:spLocks noGrp="1"/>
          </p:cNvSpPr>
          <p:nvPr>
            <p:ph type="body" idx="1"/>
          </p:nvPr>
        </p:nvSpPr>
        <p:spPr>
          <a:prstGeom prst="rect">
            <a:avLst/>
          </a:prstGeom>
        </p:spPr>
        <p:txBody>
          <a:bodyPr/>
          <a:lstStyle>
            <a:lvl1pPr marL="0" indent="0" algn="ctr">
              <a:spcBef>
                <a:spcPts val="0"/>
              </a:spcBef>
              <a:buSzTx/>
              <a:buNone/>
              <a:defRPr sz="8000" b="1">
                <a:latin typeface="Helvetica"/>
                <a:ea typeface="Helvetica"/>
                <a:cs typeface="Helvetica"/>
                <a:sym typeface="Helvetica"/>
              </a:defRPr>
            </a:lvl1pPr>
          </a:lstStyle>
          <a:p>
            <a:r>
              <a:t>Conclusiones finales</a:t>
            </a:r>
          </a:p>
        </p:txBody>
      </p:sp>
      <p:sp>
        <p:nvSpPr>
          <p:cNvPr id="2" name="Marcador de número de diapositiva 1">
            <a:extLst>
              <a:ext uri="{FF2B5EF4-FFF2-40B4-BE49-F238E27FC236}">
                <a16:creationId xmlns:a16="http://schemas.microsoft.com/office/drawing/2014/main" id="{BC4CB07B-5FB0-3E48-8798-CFBBC7D47BD3}"/>
              </a:ext>
            </a:extLst>
          </p:cNvPr>
          <p:cNvSpPr>
            <a:spLocks noGrp="1"/>
          </p:cNvSpPr>
          <p:nvPr>
            <p:ph type="sldNum" sz="quarter" idx="2"/>
          </p:nvPr>
        </p:nvSpPr>
        <p:spPr/>
        <p:txBody>
          <a:bodyPr/>
          <a:lstStyle/>
          <a:p>
            <a:fld id="{86CB4B4D-7CA3-9044-876B-883B54F8677D}" type="slidenum">
              <a:rPr lang="es-ES" smtClean="0"/>
              <a:t>86</a:t>
            </a:fld>
            <a:endParaRPr lang="es-E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8B0C31B-E914-A849-A88B-D5C99A8BD2C4}"/>
              </a:ext>
            </a:extLst>
          </p:cNvPr>
          <p:cNvSpPr>
            <a:spLocks noGrp="1"/>
          </p:cNvSpPr>
          <p:nvPr>
            <p:ph type="title"/>
          </p:nvPr>
        </p:nvSpPr>
        <p:spPr/>
        <p:txBody>
          <a:bodyPr/>
          <a:lstStyle/>
          <a:p>
            <a:endParaRPr lang="es-ES"/>
          </a:p>
        </p:txBody>
      </p:sp>
      <p:sp>
        <p:nvSpPr>
          <p:cNvPr id="667" name="Shape 667"/>
          <p:cNvSpPr>
            <a:spLocks noGrp="1"/>
          </p:cNvSpPr>
          <p:nvPr>
            <p:ph idx="1"/>
          </p:nvPr>
        </p:nvSpPr>
        <p:spPr>
          <a:prstGeom prst="rect">
            <a:avLst/>
          </a:prstGeom>
        </p:spPr>
        <p:txBody>
          <a:bodyPr>
            <a:normAutofit fontScale="92500" lnSpcReduction="20000"/>
          </a:bodyPr>
          <a:lstStyle/>
          <a:p>
            <a:pPr marL="281275" indent="-281275" defTabSz="369675">
              <a:spcBef>
                <a:spcPts val="2601"/>
              </a:spcBef>
              <a:defRPr sz="3200"/>
            </a:pPr>
            <a:r>
              <a:t>En los casos de reparación de imagen se registran casos de prosodia intensificada y atenuada.</a:t>
            </a:r>
          </a:p>
          <a:p>
            <a:pPr marL="281275" indent="-281275" defTabSz="369675">
              <a:spcBef>
                <a:spcPts val="633"/>
              </a:spcBef>
              <a:defRPr sz="3200"/>
            </a:pPr>
            <a:r>
              <a:t>Ni el tipo de reparación ni la imagen se vinculan necesariamente a un comportamiento fónico determinado.</a:t>
            </a:r>
          </a:p>
          <a:p>
            <a:pPr marL="281275" indent="-281275" defTabSz="369675">
              <a:spcBef>
                <a:spcPts val="633"/>
              </a:spcBef>
              <a:defRPr sz="3200"/>
            </a:pPr>
            <a:r>
              <a:t>Los datos fónicos utilizados para el énfasis fónico son: tonalidad (&gt;1.5 st), modulación tonal, velocidad de habla (&gt;2 sílabas por segundo).</a:t>
            </a:r>
          </a:p>
          <a:p>
            <a:pPr marL="281275" indent="-281275" defTabSz="369675">
              <a:spcBef>
                <a:spcPts val="633"/>
              </a:spcBef>
              <a:defRPr sz="3200"/>
            </a:pPr>
            <a:r>
              <a:t>En el ámbito no fónico, la justificación se distribuye ecuánimemente entre agresiones a la imagen causadas por el emisor o por un interlocutor presente. Por su parte, las disculpas dirigidas a un receptor presente se asocian a infracciones elaboradas por el emisor de la disculpa.</a:t>
            </a:r>
          </a:p>
        </p:txBody>
      </p:sp>
      <p:sp>
        <p:nvSpPr>
          <p:cNvPr id="2" name="Marcador de número de diapositiva 1">
            <a:extLst>
              <a:ext uri="{FF2B5EF4-FFF2-40B4-BE49-F238E27FC236}">
                <a16:creationId xmlns:a16="http://schemas.microsoft.com/office/drawing/2014/main" id="{2E28E857-6E3B-B148-8168-971DEB7FA93C}"/>
              </a:ext>
            </a:extLst>
          </p:cNvPr>
          <p:cNvSpPr>
            <a:spLocks noGrp="1"/>
          </p:cNvSpPr>
          <p:nvPr>
            <p:ph type="sldNum" sz="quarter" idx="12"/>
          </p:nvPr>
        </p:nvSpPr>
        <p:spPr/>
        <p:txBody>
          <a:bodyPr/>
          <a:lstStyle/>
          <a:p>
            <a:fld id="{86CB4B4D-7CA3-9044-876B-883B54F8677D}" type="slidenum">
              <a:rPr lang="es-ES" smtClean="0"/>
              <a:t>87</a:t>
            </a:fld>
            <a:endParaRPr lang="es-E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DD5B420-3691-2F4E-9688-473EB26A6D32}"/>
              </a:ext>
            </a:extLst>
          </p:cNvPr>
          <p:cNvSpPr>
            <a:spLocks noGrp="1"/>
          </p:cNvSpPr>
          <p:nvPr>
            <p:ph type="title"/>
          </p:nvPr>
        </p:nvSpPr>
        <p:spPr/>
        <p:txBody>
          <a:bodyPr/>
          <a:lstStyle/>
          <a:p>
            <a:endParaRPr lang="es-ES"/>
          </a:p>
        </p:txBody>
      </p:sp>
      <p:sp>
        <p:nvSpPr>
          <p:cNvPr id="669" name="Shape 669"/>
          <p:cNvSpPr>
            <a:spLocks noGrp="1"/>
          </p:cNvSpPr>
          <p:nvPr>
            <p:ph idx="1"/>
          </p:nvPr>
        </p:nvSpPr>
        <p:spPr>
          <a:prstGeom prst="rect">
            <a:avLst/>
          </a:prstGeom>
        </p:spPr>
        <p:txBody>
          <a:bodyPr>
            <a:normAutofit fontScale="92500" lnSpcReduction="20000"/>
          </a:bodyPr>
          <a:lstStyle/>
          <a:p>
            <a:pPr marL="284400" indent="-284400" defTabSz="373783">
              <a:spcBef>
                <a:spcPts val="2672"/>
              </a:spcBef>
              <a:defRPr sz="3200"/>
            </a:pPr>
            <a:r>
              <a:t>La reparación de imagen es un elemento conversacional que depende del CIC y de la predisposición de los interlocutores a aceptar esa reparación. </a:t>
            </a:r>
          </a:p>
          <a:p>
            <a:pPr marL="284400" indent="-284400" defTabSz="373783">
              <a:spcBef>
                <a:spcPts val="2672"/>
              </a:spcBef>
              <a:defRPr sz="3200"/>
            </a:pPr>
            <a:r>
              <a:t>En casos de difícil aceptación, de negociación interactiva, la intensificación/atenuación fónicas se convierten en estrategias de persuasión comunicativas: en ocasiones se minora la carga enunciativa mediante una prosodia rebajada y, en otras, se refuerza lo fónico para convencer al interlocutor.</a:t>
            </a:r>
          </a:p>
          <a:p>
            <a:pPr marL="284400" indent="-284400" defTabSz="373783">
              <a:spcBef>
                <a:spcPts val="2672"/>
              </a:spcBef>
              <a:defRPr sz="3200"/>
            </a:pPr>
            <a:r>
              <a:t>Por tanto, en términos tradicionales, la reparación se sirve de mecanismos de atenuación y de intensificación según las circunstancias concretas del CIC.</a:t>
            </a:r>
          </a:p>
        </p:txBody>
      </p:sp>
      <p:sp>
        <p:nvSpPr>
          <p:cNvPr id="2" name="Marcador de número de diapositiva 1">
            <a:extLst>
              <a:ext uri="{FF2B5EF4-FFF2-40B4-BE49-F238E27FC236}">
                <a16:creationId xmlns:a16="http://schemas.microsoft.com/office/drawing/2014/main" id="{ADC0583E-5E0A-B748-B862-903B2915894A}"/>
              </a:ext>
            </a:extLst>
          </p:cNvPr>
          <p:cNvSpPr>
            <a:spLocks noGrp="1"/>
          </p:cNvSpPr>
          <p:nvPr>
            <p:ph type="sldNum" sz="quarter" idx="12"/>
          </p:nvPr>
        </p:nvSpPr>
        <p:spPr/>
        <p:txBody>
          <a:bodyPr/>
          <a:lstStyle/>
          <a:p>
            <a:fld id="{86CB4B4D-7CA3-9044-876B-883B54F8677D}" type="slidenum">
              <a:rPr lang="es-ES" smtClean="0"/>
              <a:t>88</a:t>
            </a:fld>
            <a:endParaRPr lang="es-E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 name="Shape 730"/>
          <p:cNvSpPr>
            <a:spLocks noGrp="1"/>
          </p:cNvSpPr>
          <p:nvPr>
            <p:ph type="title"/>
          </p:nvPr>
        </p:nvSpPr>
        <p:spPr>
          <a:prstGeom prst="rect">
            <a:avLst/>
          </a:prstGeom>
        </p:spPr>
        <p:txBody>
          <a:bodyPr/>
          <a:lstStyle/>
          <a:p>
            <a:r>
              <a:t>Muchas gracias por su atención</a:t>
            </a:r>
          </a:p>
        </p:txBody>
      </p:sp>
      <p:sp>
        <p:nvSpPr>
          <p:cNvPr id="2" name="Marcador de número de diapositiva 1">
            <a:extLst>
              <a:ext uri="{FF2B5EF4-FFF2-40B4-BE49-F238E27FC236}">
                <a16:creationId xmlns:a16="http://schemas.microsoft.com/office/drawing/2014/main" id="{4CF0BEA9-DAD1-E54E-AEC4-77FDD542B29A}"/>
              </a:ext>
            </a:extLst>
          </p:cNvPr>
          <p:cNvSpPr>
            <a:spLocks noGrp="1"/>
          </p:cNvSpPr>
          <p:nvPr>
            <p:ph type="sldNum" sz="quarter" idx="2"/>
          </p:nvPr>
        </p:nvSpPr>
        <p:spPr/>
        <p:txBody>
          <a:bodyPr/>
          <a:lstStyle/>
          <a:p>
            <a:fld id="{86CB4B4D-7CA3-9044-876B-883B54F8677D}" type="slidenum">
              <a:rPr lang="es-ES" smtClean="0"/>
              <a:t>89</a:t>
            </a:fld>
            <a:endParaRPr lang="es-E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F71B9F-FAA2-564B-9DA2-423327C9A827}"/>
              </a:ext>
            </a:extLst>
          </p:cNvPr>
          <p:cNvSpPr>
            <a:spLocks noGrp="1"/>
          </p:cNvSpPr>
          <p:nvPr>
            <p:ph type="title"/>
          </p:nvPr>
        </p:nvSpPr>
        <p:spPr/>
        <p:txBody>
          <a:bodyPr/>
          <a:lstStyle/>
          <a:p>
            <a:r>
              <a:rPr lang="es-ES" dirty="0"/>
              <a:t>¿Qué tienen en común nuestras investigaciones?</a:t>
            </a:r>
          </a:p>
        </p:txBody>
      </p:sp>
      <p:graphicFrame>
        <p:nvGraphicFramePr>
          <p:cNvPr id="4" name="Marcador de contenido 3">
            <a:extLst>
              <a:ext uri="{FF2B5EF4-FFF2-40B4-BE49-F238E27FC236}">
                <a16:creationId xmlns:a16="http://schemas.microsoft.com/office/drawing/2014/main" id="{9F3C7A99-C443-F448-B1A4-A13B7050252A}"/>
              </a:ext>
            </a:extLst>
          </p:cNvPr>
          <p:cNvGraphicFramePr>
            <a:graphicFrameLocks noGrp="1"/>
          </p:cNvGraphicFramePr>
          <p:nvPr>
            <p:ph idx="1"/>
            <p:extLst>
              <p:ext uri="{D42A27DB-BD31-4B8C-83A1-F6EECF244321}">
                <p14:modId xmlns:p14="http://schemas.microsoft.com/office/powerpoint/2010/main" val="87522311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Marcador de número de diapositiva 4">
            <a:extLst>
              <a:ext uri="{FF2B5EF4-FFF2-40B4-BE49-F238E27FC236}">
                <a16:creationId xmlns:a16="http://schemas.microsoft.com/office/drawing/2014/main" id="{E069A439-4545-0D4D-B08F-B8254FBCB007}"/>
              </a:ext>
            </a:extLst>
          </p:cNvPr>
          <p:cNvSpPr>
            <a:spLocks noGrp="1"/>
          </p:cNvSpPr>
          <p:nvPr>
            <p:ph type="sldNum" sz="quarter" idx="12"/>
          </p:nvPr>
        </p:nvSpPr>
        <p:spPr/>
        <p:txBody>
          <a:bodyPr/>
          <a:lstStyle/>
          <a:p>
            <a:fld id="{06B2DB42-5270-C344-A934-DE1A6772A6D0}" type="slidenum">
              <a:rPr lang="es-ES" smtClean="0"/>
              <a:t>9</a:t>
            </a:fld>
            <a:endParaRPr lang="es-ES"/>
          </a:p>
        </p:txBody>
      </p:sp>
    </p:spTree>
    <p:extLst>
      <p:ext uri="{BB962C8B-B14F-4D97-AF65-F5344CB8AC3E}">
        <p14:creationId xmlns:p14="http://schemas.microsoft.com/office/powerpoint/2010/main" val="286012388"/>
      </p:ext>
    </p:extLst>
  </p:cSld>
  <p:clrMapOvr>
    <a:masterClrMapping/>
  </p:clrMapOvr>
</p:sld>
</file>

<file path=ppt/theme/theme1.xml><?xml version="1.0" encoding="utf-8"?>
<a:theme xmlns:a="http://schemas.openxmlformats.org/drawingml/2006/main" name="proyecto_docente_format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9_Consonantes_sonantes_alumno</Template>
  <TotalTime>3645</TotalTime>
  <Words>6539</Words>
  <Application>Microsoft Macintosh PowerPoint</Application>
  <PresentationFormat>Panorámica</PresentationFormat>
  <Paragraphs>774</Paragraphs>
  <Slides>89</Slides>
  <Notes>0</Notes>
  <HiddenSlides>0</HiddenSlides>
  <MMClips>10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89</vt:i4>
      </vt:variant>
    </vt:vector>
  </HeadingPairs>
  <TitlesOfParts>
    <vt:vector size="98" baseType="lpstr">
      <vt:lpstr>Arial</vt:lpstr>
      <vt:lpstr>Calibri</vt:lpstr>
      <vt:lpstr>Eurostile</vt:lpstr>
      <vt:lpstr>Helvetica</vt:lpstr>
      <vt:lpstr>Helvetica Light</vt:lpstr>
      <vt:lpstr>Iowan Old Style Italic</vt:lpstr>
      <vt:lpstr>Times New Roman</vt:lpstr>
      <vt:lpstr>Zapf Dingbats</vt:lpstr>
      <vt:lpstr>proyecto_docente_formato</vt:lpstr>
      <vt:lpstr>Prosodia en la configuración pragmática de la atenuación y de la intensificación</vt:lpstr>
      <vt:lpstr>¿Quiénes somos? / ¿Dónde estamos?</vt:lpstr>
      <vt:lpstr>Referencias importantes del grupo</vt:lpstr>
      <vt:lpstr>Referencias mías relacionadas con atenuación, intensificación y prosodia</vt:lpstr>
      <vt:lpstr>¿Qué estamos haciendo ahora?</vt:lpstr>
      <vt:lpstr>Ejemplo Función 1</vt:lpstr>
      <vt:lpstr>Ejemplo Función 1</vt:lpstr>
      <vt:lpstr>Ejemplo 1</vt:lpstr>
      <vt:lpstr>¿Qué tienen en común nuestras investigaciones?</vt:lpstr>
      <vt:lpstr>Presentación de PowerPoint</vt:lpstr>
      <vt:lpstr>Presentación de PowerPoint</vt:lpstr>
      <vt:lpstr>Muestra de la ficha</vt:lpstr>
      <vt:lpstr>¿Qué hemos encontrado?</vt:lpstr>
      <vt:lpstr>Breves definiciones de partida</vt:lpstr>
      <vt:lpstr>Definición de imagen</vt:lpstr>
      <vt:lpstr>Relación con la prosodia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Mitigation and impoliteness</vt:lpstr>
      <vt:lpstr>Presentación de PowerPoint</vt:lpstr>
      <vt:lpstr>1) Estellés, M., &amp; Cabedo, A. (2017). La atenuación fónica en entrevistas (proyecto PRESEEA) y en conversaciones (corpus Val.Es.Co): Un estudio de campo. Linred, 15, 1-16.  2) Cabedo Nebot, Adrián: “La función de la atenuación y la configuración prosódica: un estudio a partir de un corpus de español coloquial”, RILI, Volumen XIV (2016). Nº 27.</vt:lpstr>
      <vt:lpstr>Presentación de PowerPoint</vt:lpstr>
      <vt:lpstr>Presentación de PowerPoint</vt:lpstr>
      <vt:lpstr>Contenidos</vt:lpstr>
      <vt:lpstr>Presentación y definición del fenómeno</vt:lpstr>
      <vt:lpstr>Presentación y definición del fenómeno</vt:lpstr>
      <vt:lpstr>Presentación de PowerPoint</vt:lpstr>
      <vt:lpstr>Presentación de PowerPoint</vt:lpstr>
      <vt:lpstr>Presentación de PowerPoint</vt:lpstr>
      <vt:lpstr>2. Metodología y diseño del corpus</vt:lpstr>
      <vt:lpstr>Presentación de PowerPoint</vt:lpstr>
      <vt:lpstr>Presentación de PowerPoint</vt:lpstr>
      <vt:lpstr>Presentación de PowerPoint</vt:lpstr>
      <vt:lpstr>Presentación de PowerPoint</vt:lpstr>
      <vt:lpstr>Presentación de PowerPoint</vt:lpstr>
      <vt:lpstr>Ejemplo Función 1</vt:lpstr>
      <vt:lpstr>Ejemplo función 1 </vt:lpstr>
      <vt:lpstr>Ejemplo Función 1</vt:lpstr>
      <vt:lpstr>Ejemplo Función 1</vt:lpstr>
      <vt:lpstr>Función 2</vt:lpstr>
      <vt:lpstr>3. Resultados.</vt:lpstr>
      <vt:lpstr>Función 3</vt:lpstr>
      <vt:lpstr>Función 3</vt:lpstr>
      <vt:lpstr>Variables utilizadas</vt:lpstr>
      <vt:lpstr>Exploración  de distribuciones internas por variable</vt:lpstr>
      <vt:lpstr>Conclusiones prueba chi-cuadrado</vt:lpstr>
      <vt:lpstr>Presentación de PowerPoint</vt:lpstr>
      <vt:lpstr>Análisis de correspondencias múltiples. Resultados</vt:lpstr>
      <vt:lpstr>Resultado análisis múltiple de correspondencias</vt:lpstr>
      <vt:lpstr>Resultados (I)</vt:lpstr>
      <vt:lpstr>Resultados (II)</vt:lpstr>
      <vt:lpstr>  3. Discusión y conclusiones </vt:lpstr>
      <vt:lpstr>3. Discusión y conclusiones.</vt:lpstr>
      <vt:lpstr>3. Discusión y conclusiones.</vt:lpstr>
      <vt:lpstr>3. Discusión y conclusiones.</vt:lpstr>
      <vt:lpstr>3. Discusión y conclusiones.</vt:lpstr>
      <vt:lpstr>3. Discusión y conclusiones</vt:lpstr>
      <vt:lpstr>Reparación: entre la atenuación y la intensificación</vt:lpstr>
      <vt:lpstr>Presentación de PowerPoint</vt:lpstr>
      <vt:lpstr>Definición de las funciones atenuadoras</vt:lpstr>
      <vt:lpstr>Ficha de análisis de la atenuación</vt:lpstr>
      <vt:lpstr>Corpus consultados y datos de análisis</vt:lpstr>
      <vt:lpstr>Variables de análisis</vt:lpstr>
      <vt:lpstr>Ejemplo 1</vt:lpstr>
      <vt:lpstr>Ejemplo 2</vt:lpstr>
      <vt:lpstr>Ejemplo 3</vt:lpstr>
      <vt:lpstr>Ejemplo 4</vt:lpstr>
      <vt:lpstr>Ejemplo 5</vt:lpstr>
      <vt:lpstr>Ejemplo 6</vt:lpstr>
      <vt:lpstr>Presentación y sistematización de resultados</vt:lpstr>
      <vt:lpstr>T-Student &amp; ANOVA</vt:lpstr>
      <vt:lpstr>Imagen vs origen</vt:lpstr>
      <vt:lpstr>Reparación vs imagen</vt:lpstr>
      <vt:lpstr>Reparación vs origen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Muchas gracias por su atención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Adrian Cabedo Nebot</dc:creator>
  <cp:lastModifiedBy>Adrian Cabedo Nebot</cp:lastModifiedBy>
  <cp:revision>35</cp:revision>
  <dcterms:created xsi:type="dcterms:W3CDTF">2022-04-02T08:33:01Z</dcterms:created>
  <dcterms:modified xsi:type="dcterms:W3CDTF">2022-04-05T22:14:01Z</dcterms:modified>
</cp:coreProperties>
</file>